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</p:sldMasterIdLst>
  <p:notesMasterIdLst>
    <p:notesMasterId r:id="rId19"/>
  </p:notesMasterIdLst>
  <p:handoutMasterIdLst>
    <p:handoutMasterId r:id="rId20"/>
  </p:handoutMasterIdLst>
  <p:sldIdLst>
    <p:sldId id="256" r:id="rId2"/>
    <p:sldId id="343" r:id="rId3"/>
    <p:sldId id="344" r:id="rId4"/>
    <p:sldId id="356" r:id="rId5"/>
    <p:sldId id="357" r:id="rId6"/>
    <p:sldId id="345" r:id="rId7"/>
    <p:sldId id="346" r:id="rId8"/>
    <p:sldId id="347" r:id="rId9"/>
    <p:sldId id="359" r:id="rId10"/>
    <p:sldId id="349" r:id="rId11"/>
    <p:sldId id="350" r:id="rId12"/>
    <p:sldId id="352" r:id="rId13"/>
    <p:sldId id="353" r:id="rId14"/>
    <p:sldId id="354" r:id="rId15"/>
    <p:sldId id="358" r:id="rId16"/>
    <p:sldId id="355" r:id="rId17"/>
    <p:sldId id="360" r:id="rId1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57" autoAdjust="0"/>
    <p:restoredTop sz="63950" autoAdjust="0"/>
  </p:normalViewPr>
  <p:slideViewPr>
    <p:cSldViewPr snapToObjects="1">
      <p:cViewPr varScale="1">
        <p:scale>
          <a:sx n="68" d="100"/>
          <a:sy n="68" d="100"/>
        </p:scale>
        <p:origin x="992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Greet</a:t>
            </a:r>
            <a:r>
              <a:rPr lang="en-US" baseline="0" dirty="0" smtClean="0"/>
              <a:t> your audience, thank them for attending your presentation, introduce yourself, introduce your project, </a:t>
            </a:r>
            <a:r>
              <a:rPr lang="en-US" dirty="0" smtClean="0"/>
              <a:t>introduce your team</a:t>
            </a:r>
            <a:r>
              <a:rPr lang="en-US" baseline="0" dirty="0" smtClean="0"/>
              <a:t> members, </a:t>
            </a:r>
            <a:r>
              <a:rPr lang="en-US" dirty="0" smtClean="0"/>
              <a:t>and quickly indicate what each of you</a:t>
            </a:r>
            <a:r>
              <a:rPr lang="en-US" baseline="0" dirty="0" smtClean="0"/>
              <a:t> did in a high-level manner, and put more emphasis on your part/contribution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9387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dirty="0" smtClean="0"/>
              <a:t>Thank your audience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dirty="0" smtClean="0"/>
              <a:t>Thank your audience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3089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the problem that the whole project tackles and stay focused on the parts that you have been working. Indicate </a:t>
            </a:r>
            <a:r>
              <a:rPr lang="en-US" dirty="0" smtClean="0"/>
              <a:t>if there is an existing previous system, enumerate its problems/limitations,</a:t>
            </a:r>
            <a:r>
              <a:rPr lang="en-US" baseline="0" dirty="0" smtClean="0"/>
              <a:t> etc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 Management (schedule for entire semester) (one slide; Gantt Chart).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 Management (schedule for entire semester) (one slide; Gantt Chart).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051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 Management (schedule for entire semester) (one slide; Gantt Chart).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3258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7142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ea typeface="ＭＳ Ｐゴシック" pitchFamily="34" charset="-128"/>
              </a:rPr>
              <a:t>Go Local Staff App</a:t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Team Member(s):Luis Castillo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 </a:t>
            </a:r>
            <a:r>
              <a:rPr lang="en-US" altLang="en-US" sz="2800" dirty="0" smtClean="0">
                <a:ea typeface="ＭＳ Ｐゴシック" pitchFamily="34" charset="-128"/>
              </a:rPr>
              <a:t>         			Wilfredo Gomez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Product Owner(s): Eduardo Garcia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Instructor: Masoud Sadjadi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Florida International University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  <a:ea typeface="ＭＳ Ｐゴシック" pitchFamily="34" charset="-128"/>
              </a:rPr>
              <a:t>12/11/15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 smtClean="0">
                <a:ea typeface="ＭＳ Ｐゴシック" pitchFamily="34" charset="-128"/>
              </a:rPr>
              <a:t>Senior Project Final Presentation</a:t>
            </a: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Fall 2015</a:t>
            </a:r>
            <a:endParaRPr lang="en-US" alt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Architecture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362" y="1524000"/>
            <a:ext cx="3693687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52" y="2286000"/>
            <a:ext cx="7929108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Minimal Class Diagram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23" y="1600200"/>
            <a:ext cx="8408566" cy="352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Main algorithm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6400"/>
            <a:ext cx="8229600" cy="379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 for Search Staff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71232"/>
              </p:ext>
            </p:extLst>
          </p:nvPr>
        </p:nvGraphicFramePr>
        <p:xfrm>
          <a:off x="786390" y="1905000"/>
          <a:ext cx="7921469" cy="3799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1941"/>
                <a:gridCol w="5969528"/>
              </a:tblGrid>
              <a:tr h="646112">
                <a:tc>
                  <a:txBody>
                    <a:bodyPr/>
                    <a:lstStyle/>
                    <a:p>
                      <a:r>
                        <a:rPr lang="en-US" dirty="0" smtClean="0"/>
                        <a:t>Test Case ID: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iOS_Search_Staff_Sunny_Day</a:t>
                      </a:r>
                      <a:endParaRPr lang="en-US" dirty="0"/>
                    </a:p>
                  </a:txBody>
                  <a:tcPr/>
                </a:tc>
              </a:tr>
              <a:tr h="655086">
                <a:tc>
                  <a:txBody>
                    <a:bodyPr/>
                    <a:lstStyle/>
                    <a:p>
                      <a:r>
                        <a:rPr lang="en-US" dirty="0" smtClean="0"/>
                        <a:t>Purpose: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</a:t>
                      </a:r>
                      <a:r>
                        <a:rPr lang="en-US" baseline="0" dirty="0" smtClean="0"/>
                        <a:t> search for people, that have already been registered, that meet specific requirements. </a:t>
                      </a:r>
                      <a:endParaRPr lang="en-US" dirty="0"/>
                    </a:p>
                  </a:txBody>
                  <a:tcPr/>
                </a:tc>
              </a:tr>
              <a:tr h="921417">
                <a:tc>
                  <a:txBody>
                    <a:bodyPr/>
                    <a:lstStyle/>
                    <a:p>
                      <a:r>
                        <a:rPr lang="en-US" dirty="0" smtClean="0"/>
                        <a:t>Preconditions: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en-US" dirty="0" smtClean="0"/>
                        <a:t>The app is running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en-US" dirty="0" smtClean="0"/>
                        <a:t>The</a:t>
                      </a:r>
                      <a:r>
                        <a:rPr lang="en-US" baseline="0" dirty="0" smtClean="0"/>
                        <a:t> iPhone has internet connection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en-US" baseline="0" dirty="0" smtClean="0"/>
                        <a:t>A valid employer user is logged in</a:t>
                      </a:r>
                      <a:endParaRPr lang="en-US" dirty="0"/>
                    </a:p>
                  </a:txBody>
                  <a:tcPr/>
                </a:tc>
              </a:tr>
              <a:tr h="655086">
                <a:tc>
                  <a:txBody>
                    <a:bodyPr/>
                    <a:lstStyle/>
                    <a:p>
                      <a:r>
                        <a:rPr lang="en-US" dirty="0" smtClean="0"/>
                        <a:t>Inputs: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User</a:t>
                      </a:r>
                      <a:r>
                        <a:rPr lang="en-US" baseline="0" dirty="0" smtClean="0"/>
                        <a:t> selects multiple requirements for the query</a:t>
                      </a:r>
                      <a:endParaRPr lang="en-US" dirty="0"/>
                    </a:p>
                  </a:txBody>
                  <a:tcPr/>
                </a:tc>
              </a:tr>
              <a:tr h="921417">
                <a:tc>
                  <a:txBody>
                    <a:bodyPr/>
                    <a:lstStyle/>
                    <a:p>
                      <a:r>
                        <a:rPr lang="en-US" dirty="0" smtClean="0"/>
                        <a:t>Expected</a:t>
                      </a:r>
                      <a:r>
                        <a:rPr lang="en-US" baseline="0" dirty="0" smtClean="0"/>
                        <a:t> Output: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app goes to the</a:t>
                      </a:r>
                      <a:r>
                        <a:rPr lang="en-US" baseline="0" dirty="0" smtClean="0"/>
                        <a:t> following view displaying a table view with the list of people meeting those requirements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 </a:t>
            </a:r>
            <a:r>
              <a:rPr lang="en-US" smtClean="0"/>
              <a:t>for Search Staff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937164" y="10806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748720"/>
              </p:ext>
            </p:extLst>
          </p:nvPr>
        </p:nvGraphicFramePr>
        <p:xfrm>
          <a:off x="610471" y="1905000"/>
          <a:ext cx="7921469" cy="3799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1941"/>
                <a:gridCol w="5969528"/>
              </a:tblGrid>
              <a:tr h="646112">
                <a:tc>
                  <a:txBody>
                    <a:bodyPr/>
                    <a:lstStyle/>
                    <a:p>
                      <a:r>
                        <a:rPr lang="en-US" dirty="0" smtClean="0"/>
                        <a:t>Test Case ID: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iOS_Search_Staff_Rainy_Day</a:t>
                      </a:r>
                      <a:endParaRPr lang="en-US" dirty="0"/>
                    </a:p>
                  </a:txBody>
                  <a:tcPr/>
                </a:tc>
              </a:tr>
              <a:tr h="655086">
                <a:tc>
                  <a:txBody>
                    <a:bodyPr/>
                    <a:lstStyle/>
                    <a:p>
                      <a:r>
                        <a:rPr lang="en-US" dirty="0" smtClean="0"/>
                        <a:t>Purpose: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</a:t>
                      </a:r>
                      <a:r>
                        <a:rPr lang="en-US" baseline="0" dirty="0" smtClean="0"/>
                        <a:t> search for people, that have already been registered, that meet specific requirements. </a:t>
                      </a:r>
                      <a:endParaRPr lang="en-US" dirty="0"/>
                    </a:p>
                  </a:txBody>
                  <a:tcPr/>
                </a:tc>
              </a:tr>
              <a:tr h="921417">
                <a:tc>
                  <a:txBody>
                    <a:bodyPr/>
                    <a:lstStyle/>
                    <a:p>
                      <a:r>
                        <a:rPr lang="en-US" dirty="0" smtClean="0"/>
                        <a:t>Preconditions: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en-US" dirty="0" smtClean="0"/>
                        <a:t>The app is running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en-US" dirty="0" smtClean="0"/>
                        <a:t>The</a:t>
                      </a:r>
                      <a:r>
                        <a:rPr lang="en-US" baseline="0" dirty="0" smtClean="0"/>
                        <a:t> iPhone has internet connection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en-US" baseline="0" dirty="0" smtClean="0"/>
                        <a:t>A valid employer user is logged in</a:t>
                      </a:r>
                      <a:endParaRPr lang="en-US" dirty="0"/>
                    </a:p>
                  </a:txBody>
                  <a:tcPr/>
                </a:tc>
              </a:tr>
              <a:tr h="655086">
                <a:tc>
                  <a:txBody>
                    <a:bodyPr/>
                    <a:lstStyle/>
                    <a:p>
                      <a:r>
                        <a:rPr lang="en-US" dirty="0" smtClean="0"/>
                        <a:t>Inputs: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User</a:t>
                      </a:r>
                      <a:r>
                        <a:rPr lang="en-US" baseline="0" dirty="0" smtClean="0"/>
                        <a:t> selects multiple requirements in a way that no results come back</a:t>
                      </a:r>
                      <a:endParaRPr lang="en-US" dirty="0"/>
                    </a:p>
                  </a:txBody>
                  <a:tcPr/>
                </a:tc>
              </a:tr>
              <a:tr h="921417">
                <a:tc>
                  <a:txBody>
                    <a:bodyPr/>
                    <a:lstStyle/>
                    <a:p>
                      <a:r>
                        <a:rPr lang="en-US" dirty="0" smtClean="0"/>
                        <a:t>Expected</a:t>
                      </a:r>
                      <a:r>
                        <a:rPr lang="en-US" baseline="0" dirty="0" smtClean="0"/>
                        <a:t> Output: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app remains</a:t>
                      </a:r>
                      <a:r>
                        <a:rPr lang="en-US" baseline="0" dirty="0" smtClean="0"/>
                        <a:t> in the current view and shows an alert saying that the query didn’t return any result.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372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754937" cy="4208463"/>
          </a:xfrm>
        </p:spPr>
        <p:txBody>
          <a:bodyPr/>
          <a:lstStyle/>
          <a:p>
            <a:r>
              <a:rPr lang="en-US" dirty="0" smtClean="0"/>
              <a:t>In order to facilitate </a:t>
            </a:r>
            <a:r>
              <a:rPr lang="en-US" dirty="0"/>
              <a:t>the financial burden and drawbacks of using staffing </a:t>
            </a:r>
            <a:r>
              <a:rPr lang="en-US" dirty="0" smtClean="0"/>
              <a:t>agencies, my teammate and I created the Go Local Staff App. Some of my major contributions on the project were:</a:t>
            </a:r>
          </a:p>
          <a:p>
            <a:pPr>
              <a:spcBef>
                <a:spcPts val="1300"/>
              </a:spcBef>
            </a:pPr>
            <a:r>
              <a:rPr lang="en-US" dirty="0" smtClean="0"/>
              <a:t>SMS Authentication on registration and forgot password</a:t>
            </a:r>
            <a:endParaRPr lang="en-US" dirty="0"/>
          </a:p>
          <a:p>
            <a:pPr>
              <a:spcBef>
                <a:spcPts val="1300"/>
              </a:spcBef>
            </a:pPr>
            <a:r>
              <a:rPr lang="en-US" dirty="0" smtClean="0"/>
              <a:t>Employer </a:t>
            </a:r>
            <a:r>
              <a:rPr lang="en-US" dirty="0"/>
              <a:t>Staff </a:t>
            </a:r>
            <a:r>
              <a:rPr lang="en-US" dirty="0" smtClean="0"/>
              <a:t>Search</a:t>
            </a:r>
            <a:endParaRPr lang="en-US" dirty="0"/>
          </a:p>
          <a:p>
            <a:pPr>
              <a:spcBef>
                <a:spcPts val="1300"/>
              </a:spcBef>
            </a:pPr>
            <a:r>
              <a:rPr lang="en-US" dirty="0"/>
              <a:t>Map for Staff Search Results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3" y="2286000"/>
            <a:ext cx="7907337" cy="1447800"/>
          </a:xfrm>
        </p:spPr>
        <p:txBody>
          <a:bodyPr/>
          <a:lstStyle/>
          <a:p>
            <a:r>
              <a:rPr lang="en-US" sz="5000" smtClean="0"/>
              <a:t>Thank you, Any Questions</a:t>
            </a:r>
            <a:r>
              <a:rPr lang="en-US" sz="5000" dirty="0" smtClean="0"/>
              <a:t>?</a:t>
            </a:r>
            <a:endParaRPr lang="en-US" sz="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800" y="4572000"/>
            <a:ext cx="4419600" cy="1465263"/>
          </a:xfrm>
        </p:spPr>
        <p:txBody>
          <a:bodyPr/>
          <a:lstStyle/>
          <a:p>
            <a:pPr marL="282575" lvl="1" indent="0">
              <a:buNone/>
            </a:pPr>
            <a:r>
              <a:rPr lang="en-US" sz="3500" smtClean="0"/>
              <a:t>lcast053@fiu.edu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99570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r>
              <a:rPr lang="en-US" altLang="en-US" dirty="0" smtClean="0">
                <a:ea typeface="ＭＳ Ｐゴシック" pitchFamily="34" charset="-128"/>
              </a:rPr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/>
          <a:lstStyle/>
          <a:p>
            <a:r>
              <a:rPr lang="en-US" sz="1800" dirty="0" smtClean="0"/>
              <a:t>Currently </a:t>
            </a:r>
            <a:r>
              <a:rPr lang="en-US" sz="1800" dirty="0"/>
              <a:t>promotional staff and event organizers are limited by staffing agencies in the following manner: </a:t>
            </a:r>
          </a:p>
          <a:p>
            <a:pPr lvl="1"/>
            <a:r>
              <a:rPr lang="en-US" sz="1600" dirty="0"/>
              <a:t>High overhead expenses </a:t>
            </a:r>
          </a:p>
          <a:p>
            <a:pPr lvl="1"/>
            <a:r>
              <a:rPr lang="en-US" sz="1600" dirty="0"/>
              <a:t>Limited number of talent </a:t>
            </a:r>
          </a:p>
          <a:p>
            <a:pPr lvl="1"/>
            <a:r>
              <a:rPr lang="en-US" sz="1600" dirty="0"/>
              <a:t>Sufficient planning required to execute </a:t>
            </a:r>
            <a:r>
              <a:rPr lang="en-US" sz="1600" dirty="0" smtClean="0"/>
              <a:t>events </a:t>
            </a:r>
            <a:endParaRPr lang="is-IS" sz="1800" dirty="0" smtClean="0"/>
          </a:p>
          <a:p>
            <a:pPr>
              <a:defRPr/>
            </a:pPr>
            <a:r>
              <a:rPr lang="is-IS" sz="1800" dirty="0" smtClean="0"/>
              <a:t>There is no alternative system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84" y="1828800"/>
            <a:ext cx="8097043" cy="376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65" y="1752600"/>
            <a:ext cx="8248882" cy="374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02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066" y="1600200"/>
            <a:ext cx="6458280" cy="435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53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 Implemented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600200"/>
            <a:ext cx="7583487" cy="4365624"/>
          </a:xfrm>
        </p:spPr>
        <p:txBody>
          <a:bodyPr/>
          <a:lstStyle/>
          <a:p>
            <a:pPr>
              <a:spcBef>
                <a:spcPts val="1300"/>
              </a:spcBef>
            </a:pPr>
            <a:r>
              <a:rPr lang="en-US" dirty="0"/>
              <a:t>Login in iPhone</a:t>
            </a:r>
          </a:p>
          <a:p>
            <a:pPr>
              <a:spcBef>
                <a:spcPts val="1300"/>
              </a:spcBef>
            </a:pPr>
            <a:r>
              <a:rPr lang="en-US" dirty="0"/>
              <a:t>Register as a Staff user using SMS Authentication</a:t>
            </a:r>
          </a:p>
          <a:p>
            <a:pPr>
              <a:spcBef>
                <a:spcPts val="1300"/>
              </a:spcBef>
            </a:pPr>
            <a:r>
              <a:rPr lang="en-US" dirty="0"/>
              <a:t>Forgot password on iPhone</a:t>
            </a:r>
          </a:p>
          <a:p>
            <a:pPr>
              <a:spcBef>
                <a:spcPts val="1300"/>
              </a:spcBef>
            </a:pPr>
            <a:r>
              <a:rPr lang="en-US" dirty="0"/>
              <a:t>Implement search filters for employer staff search</a:t>
            </a:r>
          </a:p>
          <a:p>
            <a:pPr>
              <a:spcBef>
                <a:spcPts val="1300"/>
              </a:spcBef>
            </a:pPr>
            <a:r>
              <a:rPr lang="en-US" dirty="0"/>
              <a:t>Employer Staff Search</a:t>
            </a:r>
          </a:p>
          <a:p>
            <a:pPr>
              <a:spcBef>
                <a:spcPts val="1300"/>
              </a:spcBef>
            </a:pPr>
            <a:r>
              <a:rPr lang="en-US" dirty="0"/>
              <a:t>Employer Staff Search Result List </a:t>
            </a:r>
          </a:p>
          <a:p>
            <a:pPr>
              <a:spcBef>
                <a:spcPts val="1300"/>
              </a:spcBef>
            </a:pPr>
            <a:r>
              <a:rPr lang="en-US" dirty="0"/>
              <a:t>Talent Profile for Staff Search Results</a:t>
            </a:r>
          </a:p>
          <a:p>
            <a:pPr>
              <a:spcBef>
                <a:spcPts val="1300"/>
              </a:spcBef>
            </a:pPr>
            <a:r>
              <a:rPr lang="en-US" dirty="0"/>
              <a:t>Map for Staff Search </a:t>
            </a:r>
            <a:r>
              <a:rPr lang="en-US" dirty="0" smtClean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Model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45" y="1524000"/>
            <a:ext cx="7281457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81000"/>
            <a:ext cx="8458200" cy="1044575"/>
          </a:xfrm>
        </p:spPr>
        <p:txBody>
          <a:bodyPr/>
          <a:lstStyle/>
          <a:p>
            <a:r>
              <a:rPr lang="en-US" smtClean="0"/>
              <a:t>Staff Registration Sequence Diagram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600200"/>
            <a:ext cx="5521897" cy="4208463"/>
          </a:xfrm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 dirty="0" smtClean="0"/>
              <a:t>Search Staff Sequence Diagram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14"/>
          <a:stretch/>
        </p:blipFill>
        <p:spPr>
          <a:xfrm>
            <a:off x="1471555" y="1600200"/>
            <a:ext cx="6675552" cy="40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0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3628</TotalTime>
  <Words>1062</Words>
  <Application>Microsoft Macintosh PowerPoint</Application>
  <PresentationFormat>On-screen Show (4:3)</PresentationFormat>
  <Paragraphs>131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Calibri</vt:lpstr>
      <vt:lpstr>ＭＳ Ｐゴシック</vt:lpstr>
      <vt:lpstr>Trebuchet MS</vt:lpstr>
      <vt:lpstr>Wingdings 2</vt:lpstr>
      <vt:lpstr>Arial</vt:lpstr>
      <vt:lpstr>gold</vt:lpstr>
      <vt:lpstr>Go Local Staff App Team Member(s):Luis Castillo              Wilfredo Gomez Product Owner(s): Eduardo Garcia Instructor: Masoud Sadjadi  School of Computing and Information Sciences Florida International University</vt:lpstr>
      <vt:lpstr>Problem definition</vt:lpstr>
      <vt:lpstr>Project Management</vt:lpstr>
      <vt:lpstr>Project Management</vt:lpstr>
      <vt:lpstr>Project Management</vt:lpstr>
      <vt:lpstr>User Stories Implemented </vt:lpstr>
      <vt:lpstr>Use Case Model</vt:lpstr>
      <vt:lpstr>Staff Registration Sequence Diagram</vt:lpstr>
      <vt:lpstr>Search Staff Sequence Diagram</vt:lpstr>
      <vt:lpstr>System Design: Architecture</vt:lpstr>
      <vt:lpstr>System Design: Deployment</vt:lpstr>
      <vt:lpstr>Minimal Class Diagram</vt:lpstr>
      <vt:lpstr>Main algorithm </vt:lpstr>
      <vt:lpstr>Test Case for Search Staff</vt:lpstr>
      <vt:lpstr>Test Case for Search Staff</vt:lpstr>
      <vt:lpstr>Summary</vt:lpstr>
      <vt:lpstr>Thank you, Any 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Luis Castillo</cp:lastModifiedBy>
  <cp:revision>102</cp:revision>
  <cp:lastPrinted>2008-09-19T17:51:48Z</cp:lastPrinted>
  <dcterms:created xsi:type="dcterms:W3CDTF">2013-04-25T14:14:17Z</dcterms:created>
  <dcterms:modified xsi:type="dcterms:W3CDTF">2015-12-11T01:30:05Z</dcterms:modified>
</cp:coreProperties>
</file>