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4" r:id="rId1"/>
  </p:sldMasterIdLst>
  <p:notesMasterIdLst>
    <p:notesMasterId r:id="rId24"/>
  </p:notesMasterIdLst>
  <p:handoutMasterIdLst>
    <p:handoutMasterId r:id="rId25"/>
  </p:handoutMasterIdLst>
  <p:sldIdLst>
    <p:sldId id="256" r:id="rId2"/>
    <p:sldId id="343" r:id="rId3"/>
    <p:sldId id="356" r:id="rId4"/>
    <p:sldId id="345" r:id="rId5"/>
    <p:sldId id="357" r:id="rId6"/>
    <p:sldId id="346" r:id="rId7"/>
    <p:sldId id="358" r:id="rId8"/>
    <p:sldId id="365" r:id="rId9"/>
    <p:sldId id="349" r:id="rId10"/>
    <p:sldId id="350" r:id="rId11"/>
    <p:sldId id="351" r:id="rId12"/>
    <p:sldId id="352" r:id="rId13"/>
    <p:sldId id="359" r:id="rId14"/>
    <p:sldId id="353" r:id="rId15"/>
    <p:sldId id="364" r:id="rId16"/>
    <p:sldId id="354" r:id="rId17"/>
    <p:sldId id="363" r:id="rId18"/>
    <p:sldId id="366" r:id="rId19"/>
    <p:sldId id="367" r:id="rId20"/>
    <p:sldId id="355" r:id="rId21"/>
    <p:sldId id="360" r:id="rId22"/>
    <p:sldId id="361" r:id="rId23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53" autoAdjust="0"/>
    <p:restoredTop sz="82336" autoAdjust="0"/>
  </p:normalViewPr>
  <p:slideViewPr>
    <p:cSldViewPr snapToObjects="1">
      <p:cViewPr varScale="1">
        <p:scale>
          <a:sx n="93" d="100"/>
          <a:sy n="93" d="100"/>
        </p:scale>
        <p:origin x="205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19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Greet</a:t>
            </a:r>
            <a:r>
              <a:rPr lang="en-US" baseline="0" dirty="0" smtClean="0"/>
              <a:t> your audience, thank them for attending your presentation, introduce yourself, introduce your project, </a:t>
            </a:r>
            <a:r>
              <a:rPr lang="en-US" dirty="0" smtClean="0"/>
              <a:t>introduce your team</a:t>
            </a:r>
            <a:r>
              <a:rPr lang="en-US" baseline="0" dirty="0" smtClean="0"/>
              <a:t> members, </a:t>
            </a:r>
            <a:r>
              <a:rPr lang="en-US" dirty="0" smtClean="0"/>
              <a:t>and quickly indicate what each of you</a:t>
            </a:r>
            <a:r>
              <a:rPr lang="en-US" baseline="0" dirty="0" smtClean="0"/>
              <a:t> did in a high-level manner, and put more emphasis on your part/contribution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3512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12116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05128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Test Suites and Test Cases (one sunny day and one rainy day) for the use case represented in part (5) above (2 slides).</a:t>
            </a:r>
          </a:p>
          <a:p>
            <a:r>
              <a:rPr lang="en-US" dirty="0" smtClean="0"/>
              <a:t>7.1 One sunny day and one rainy day for the implemented use cases (one or more slides).</a:t>
            </a:r>
          </a:p>
          <a:p>
            <a:r>
              <a:rPr lang="en-US" dirty="0" smtClean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6894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Test Suites and Test Cases (one sunny day and one rainy day) for the use case represented in part (5) above (2 slides).</a:t>
            </a:r>
          </a:p>
          <a:p>
            <a:r>
              <a:rPr lang="en-US" dirty="0" smtClean="0"/>
              <a:t>7.1 One sunny day and one rainy day for the implemented use cases (one or more slides).</a:t>
            </a:r>
          </a:p>
          <a:p>
            <a:r>
              <a:rPr lang="en-US" dirty="0" smtClean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10975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Test Suites and Test Cases (one sunny day and one rainy day) for the use case represented in part (5) above (2 slides).</a:t>
            </a:r>
          </a:p>
          <a:p>
            <a:r>
              <a:rPr lang="en-US" dirty="0" smtClean="0"/>
              <a:t>7.1 One sunny day and one rainy day for the implemented use cases (one or more slides).</a:t>
            </a:r>
          </a:p>
          <a:p>
            <a:r>
              <a:rPr lang="en-US" dirty="0" smtClean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28704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Test Suites and Test Cases (one sunny day and one rainy day) for the use case represented in part (5) above (2 slides).</a:t>
            </a:r>
          </a:p>
          <a:p>
            <a:r>
              <a:rPr lang="en-US" dirty="0" smtClean="0"/>
              <a:t>7.1 One sunny day and one rainy day for the implemented use cases (one or more slides).</a:t>
            </a:r>
          </a:p>
          <a:p>
            <a:r>
              <a:rPr lang="en-US" dirty="0" smtClean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82369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Summarize your contribution</a:t>
            </a:r>
          </a:p>
          <a:p>
            <a:r>
              <a:rPr lang="en-US" dirty="0" smtClean="0"/>
              <a:t>Include your contact information</a:t>
            </a:r>
          </a:p>
          <a:p>
            <a:r>
              <a:rPr lang="en-US" dirty="0" smtClean="0"/>
              <a:t>Ask if anyone has any questions for you.</a:t>
            </a:r>
          </a:p>
          <a:p>
            <a:r>
              <a:rPr lang="en-US" smtClean="0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Introduce</a:t>
            </a:r>
            <a:r>
              <a:rPr lang="en-US" baseline="0" dirty="0" smtClean="0"/>
              <a:t> the problem that the whole project tackles and stay focused on the parts that you have been working. Indicate </a:t>
            </a:r>
            <a:r>
              <a:rPr lang="en-US" dirty="0" smtClean="0"/>
              <a:t>if there is an existing previous system, enumerate its problems/limitations,</a:t>
            </a:r>
            <a:r>
              <a:rPr lang="en-US" baseline="0" dirty="0" smtClean="0"/>
              <a:t> etc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Summarize your contribution</a:t>
            </a:r>
          </a:p>
          <a:p>
            <a:r>
              <a:rPr lang="en-US" dirty="0" smtClean="0"/>
              <a:t>Include your contact information</a:t>
            </a:r>
          </a:p>
          <a:p>
            <a:r>
              <a:rPr lang="en-US" dirty="0" smtClean="0"/>
              <a:t>Ask if anyone has any questions for you.</a:t>
            </a:r>
          </a:p>
          <a:p>
            <a:r>
              <a:rPr lang="en-US" smtClean="0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32033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Summarize your contribution</a:t>
            </a:r>
          </a:p>
          <a:p>
            <a:r>
              <a:rPr lang="en-US" dirty="0" smtClean="0"/>
              <a:t>Include your contact information</a:t>
            </a:r>
          </a:p>
          <a:p>
            <a:r>
              <a:rPr lang="en-US" dirty="0" smtClean="0"/>
              <a:t>Ask if anyone has any questions for you.</a:t>
            </a:r>
          </a:p>
          <a:p>
            <a:r>
              <a:rPr lang="en-US" smtClean="0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0720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03138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9391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00535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TitleSlid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C94BC1-1497-4BDC-A1E5-B32793525C1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4C51E-94FE-4EA3-9632-37695468AD72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6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44D78-FCC2-40B4-987C-246307192CE6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A3598-FCF8-48A4-9FF5-EF2B5DDBAA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8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0CBCA-7388-4E1A-BAF6-17486ACF2434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ECB25-1E4F-4A8B-8783-EC7587DDB6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647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200" y="6288088"/>
            <a:ext cx="1887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F3A49-14E6-442A-8033-A8225B229CA5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288088"/>
            <a:ext cx="2676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AC369-66D3-4EFC-BB3B-678C81E215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619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2A322-CABC-4460-A606-AB4BCCCBEACD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93BB5-5A86-4E4F-8673-ADE41ED1BC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052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85573-B59F-4A40-8715-17FA852A1259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5BC46-E68C-4DA3-94B3-06FB2468F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2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08AD-425F-4775-B4E0-BB115F66D29C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55F54-7FB7-4864-A52B-2722A7103E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908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D29FD-4BC1-4E48-B7DD-BCBA95BC7AF9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4C96F-308B-488D-8EB8-53D9861104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501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5597D-6130-464B-9D3E-3A1D0D3CB7DB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668F5-6BE9-42B2-89D8-E57480DDC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2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SectionHea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>
            <a:noAutofit/>
          </a:bodyPr>
          <a:lstStyle>
            <a:lvl1pPr algn="l">
              <a:defRPr sz="4400" b="1" cap="none" baseline="0">
                <a:solidFill>
                  <a:srgbClr val="001D4D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rgbClr val="001D4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6B0D-9E78-4000-9B46-108CCFA59DB2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455A5-A4A9-468F-A1D3-4785F870EB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99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457D7-E072-4C6B-85A3-FC101812524D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C070B-E897-4FE2-87D3-937C19FE74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742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21417-C2DD-4C9C-9B7F-24A4905C0EAD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9F1A1-38E2-4BE0-8480-E43DB31206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56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4E409-C98F-4836-AB37-F938F6FE38A7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A9BF686-F77E-47DC-BAD5-34ADE684F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811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EB1C2-62C7-4F1A-9DF0-1804097D74BC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C3E92E7-5F71-48EF-B9A7-7D646EA2EE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72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8EFB1-89E3-4517-A18C-02DD58AA2D7B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742D7D0C-8D30-4A66-A10F-512DACA83C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4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1B9FD-5F84-40EE-BE92-5187585C0991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1F6D4-B72F-4031-BB13-DF465A8C78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029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3000">
                <a:srgbClr val="B27A0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9BB3EB8-314F-4CE3-939A-F78A6BE43B76}" type="datetime1">
              <a:rPr lang="en-US"/>
              <a:pPr>
                <a:defRPr/>
              </a:pPr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225" y="219075"/>
            <a:ext cx="4937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12B113F0-A774-4A14-AA2C-3A403885806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2" name="Picture 8" descr="FIULogo_H_CMYK_fx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2" r:id="rId1"/>
    <p:sldLayoutId id="2147484683" r:id="rId2"/>
    <p:sldLayoutId id="2147484684" r:id="rId3"/>
    <p:sldLayoutId id="2147484685" r:id="rId4"/>
    <p:sldLayoutId id="2147484686" r:id="rId5"/>
    <p:sldLayoutId id="2147484687" r:id="rId6"/>
    <p:sldLayoutId id="2147484688" r:id="rId7"/>
    <p:sldLayoutId id="2147484689" r:id="rId8"/>
    <p:sldLayoutId id="2147484690" r:id="rId9"/>
    <p:sldLayoutId id="2147484691" r:id="rId10"/>
    <p:sldLayoutId id="2147484692" r:id="rId11"/>
    <p:sldLayoutId id="2147484693" r:id="rId12"/>
    <p:sldLayoutId id="2147484694" r:id="rId13"/>
    <p:sldLayoutId id="2147484695" r:id="rId14"/>
    <p:sldLayoutId id="2147484696" r:id="rId15"/>
    <p:sldLayoutId id="2147484697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rgbClr val="001D4D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282575" indent="-282575" algn="l" rtl="0" eaLnBrk="0" fontAlgn="base" hangingPunct="0">
        <a:spcBef>
          <a:spcPts val="2000"/>
        </a:spcBef>
        <a:spcAft>
          <a:spcPct val="0"/>
        </a:spcAft>
        <a:buFont typeface="Wingdings 2" pitchFamily="18" charset="2"/>
        <a:buChar char=""/>
        <a:defRPr sz="2200" kern="1200">
          <a:solidFill>
            <a:srgbClr val="001D4D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577850" indent="-2952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sz="2000"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2pPr>
      <a:lvl3pPr marL="86042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3pPr>
      <a:lvl4pPr marL="1143000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4pPr>
      <a:lvl5pPr marL="142557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tags" Target="../tags/tag26.xml"/><Relationship Id="rId117" Type="http://schemas.openxmlformats.org/officeDocument/2006/relationships/tags" Target="../tags/tag117.xml"/><Relationship Id="rId21" Type="http://schemas.openxmlformats.org/officeDocument/2006/relationships/tags" Target="../tags/tag21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84" Type="http://schemas.openxmlformats.org/officeDocument/2006/relationships/tags" Target="../tags/tag84.xml"/><Relationship Id="rId89" Type="http://schemas.openxmlformats.org/officeDocument/2006/relationships/tags" Target="../tags/tag89.xml"/><Relationship Id="rId112" Type="http://schemas.openxmlformats.org/officeDocument/2006/relationships/tags" Target="../tags/tag112.xml"/><Relationship Id="rId133" Type="http://schemas.openxmlformats.org/officeDocument/2006/relationships/tags" Target="../tags/tag133.xml"/><Relationship Id="rId138" Type="http://schemas.openxmlformats.org/officeDocument/2006/relationships/tags" Target="../tags/tag138.xml"/><Relationship Id="rId154" Type="http://schemas.openxmlformats.org/officeDocument/2006/relationships/tags" Target="../tags/tag154.xml"/><Relationship Id="rId16" Type="http://schemas.openxmlformats.org/officeDocument/2006/relationships/tags" Target="../tags/tag16.xml"/><Relationship Id="rId107" Type="http://schemas.openxmlformats.org/officeDocument/2006/relationships/tags" Target="../tags/tag107.xml"/><Relationship Id="rId11" Type="http://schemas.openxmlformats.org/officeDocument/2006/relationships/tags" Target="../tags/tag11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74" Type="http://schemas.openxmlformats.org/officeDocument/2006/relationships/tags" Target="../tags/tag74.xml"/><Relationship Id="rId79" Type="http://schemas.openxmlformats.org/officeDocument/2006/relationships/tags" Target="../tags/tag79.xml"/><Relationship Id="rId102" Type="http://schemas.openxmlformats.org/officeDocument/2006/relationships/tags" Target="../tags/tag102.xml"/><Relationship Id="rId123" Type="http://schemas.openxmlformats.org/officeDocument/2006/relationships/tags" Target="../tags/tag123.xml"/><Relationship Id="rId128" Type="http://schemas.openxmlformats.org/officeDocument/2006/relationships/tags" Target="../tags/tag128.xml"/><Relationship Id="rId144" Type="http://schemas.openxmlformats.org/officeDocument/2006/relationships/tags" Target="../tags/tag144.xml"/><Relationship Id="rId149" Type="http://schemas.openxmlformats.org/officeDocument/2006/relationships/tags" Target="../tags/tag149.xml"/><Relationship Id="rId5" Type="http://schemas.openxmlformats.org/officeDocument/2006/relationships/tags" Target="../tags/tag5.xml"/><Relationship Id="rId90" Type="http://schemas.openxmlformats.org/officeDocument/2006/relationships/tags" Target="../tags/tag90.xml"/><Relationship Id="rId95" Type="http://schemas.openxmlformats.org/officeDocument/2006/relationships/tags" Target="../tags/tag95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113" Type="http://schemas.openxmlformats.org/officeDocument/2006/relationships/tags" Target="../tags/tag113.xml"/><Relationship Id="rId118" Type="http://schemas.openxmlformats.org/officeDocument/2006/relationships/tags" Target="../tags/tag118.xml"/><Relationship Id="rId134" Type="http://schemas.openxmlformats.org/officeDocument/2006/relationships/tags" Target="../tags/tag134.xml"/><Relationship Id="rId139" Type="http://schemas.openxmlformats.org/officeDocument/2006/relationships/tags" Target="../tags/tag139.xml"/><Relationship Id="rId80" Type="http://schemas.openxmlformats.org/officeDocument/2006/relationships/tags" Target="../tags/tag80.xml"/><Relationship Id="rId85" Type="http://schemas.openxmlformats.org/officeDocument/2006/relationships/tags" Target="../tags/tag85.xml"/><Relationship Id="rId150" Type="http://schemas.openxmlformats.org/officeDocument/2006/relationships/tags" Target="../tags/tag150.xml"/><Relationship Id="rId155" Type="http://schemas.openxmlformats.org/officeDocument/2006/relationships/tags" Target="../tags/tag155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59" Type="http://schemas.openxmlformats.org/officeDocument/2006/relationships/tags" Target="../tags/tag59.xml"/><Relationship Id="rId103" Type="http://schemas.openxmlformats.org/officeDocument/2006/relationships/tags" Target="../tags/tag103.xml"/><Relationship Id="rId108" Type="http://schemas.openxmlformats.org/officeDocument/2006/relationships/tags" Target="../tags/tag108.xml"/><Relationship Id="rId124" Type="http://schemas.openxmlformats.org/officeDocument/2006/relationships/tags" Target="../tags/tag124.xml"/><Relationship Id="rId129" Type="http://schemas.openxmlformats.org/officeDocument/2006/relationships/tags" Target="../tags/tag129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Relationship Id="rId70" Type="http://schemas.openxmlformats.org/officeDocument/2006/relationships/tags" Target="../tags/tag70.xml"/><Relationship Id="rId75" Type="http://schemas.openxmlformats.org/officeDocument/2006/relationships/tags" Target="../tags/tag75.xml"/><Relationship Id="rId83" Type="http://schemas.openxmlformats.org/officeDocument/2006/relationships/tags" Target="../tags/tag83.xml"/><Relationship Id="rId88" Type="http://schemas.openxmlformats.org/officeDocument/2006/relationships/tags" Target="../tags/tag88.xml"/><Relationship Id="rId91" Type="http://schemas.openxmlformats.org/officeDocument/2006/relationships/tags" Target="../tags/tag91.xml"/><Relationship Id="rId96" Type="http://schemas.openxmlformats.org/officeDocument/2006/relationships/tags" Target="../tags/tag96.xml"/><Relationship Id="rId111" Type="http://schemas.openxmlformats.org/officeDocument/2006/relationships/tags" Target="../tags/tag111.xml"/><Relationship Id="rId132" Type="http://schemas.openxmlformats.org/officeDocument/2006/relationships/tags" Target="../tags/tag132.xml"/><Relationship Id="rId140" Type="http://schemas.openxmlformats.org/officeDocument/2006/relationships/tags" Target="../tags/tag140.xml"/><Relationship Id="rId145" Type="http://schemas.openxmlformats.org/officeDocument/2006/relationships/tags" Target="../tags/tag145.xml"/><Relationship Id="rId153" Type="http://schemas.openxmlformats.org/officeDocument/2006/relationships/tags" Target="../tags/tag153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106" Type="http://schemas.openxmlformats.org/officeDocument/2006/relationships/tags" Target="../tags/tag106.xml"/><Relationship Id="rId114" Type="http://schemas.openxmlformats.org/officeDocument/2006/relationships/tags" Target="../tags/tag114.xml"/><Relationship Id="rId119" Type="http://schemas.openxmlformats.org/officeDocument/2006/relationships/tags" Target="../tags/tag119.xml"/><Relationship Id="rId127" Type="http://schemas.openxmlformats.org/officeDocument/2006/relationships/tags" Target="../tags/tag127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73" Type="http://schemas.openxmlformats.org/officeDocument/2006/relationships/tags" Target="../tags/tag73.xml"/><Relationship Id="rId78" Type="http://schemas.openxmlformats.org/officeDocument/2006/relationships/tags" Target="../tags/tag78.xml"/><Relationship Id="rId81" Type="http://schemas.openxmlformats.org/officeDocument/2006/relationships/tags" Target="../tags/tag81.xml"/><Relationship Id="rId86" Type="http://schemas.openxmlformats.org/officeDocument/2006/relationships/tags" Target="../tags/tag86.xml"/><Relationship Id="rId94" Type="http://schemas.openxmlformats.org/officeDocument/2006/relationships/tags" Target="../tags/tag94.xml"/><Relationship Id="rId99" Type="http://schemas.openxmlformats.org/officeDocument/2006/relationships/tags" Target="../tags/tag99.xml"/><Relationship Id="rId101" Type="http://schemas.openxmlformats.org/officeDocument/2006/relationships/tags" Target="../tags/tag101.xml"/><Relationship Id="rId122" Type="http://schemas.openxmlformats.org/officeDocument/2006/relationships/tags" Target="../tags/tag122.xml"/><Relationship Id="rId130" Type="http://schemas.openxmlformats.org/officeDocument/2006/relationships/tags" Target="../tags/tag130.xml"/><Relationship Id="rId135" Type="http://schemas.openxmlformats.org/officeDocument/2006/relationships/tags" Target="../tags/tag135.xml"/><Relationship Id="rId143" Type="http://schemas.openxmlformats.org/officeDocument/2006/relationships/tags" Target="../tags/tag143.xml"/><Relationship Id="rId148" Type="http://schemas.openxmlformats.org/officeDocument/2006/relationships/tags" Target="../tags/tag148.xml"/><Relationship Id="rId151" Type="http://schemas.openxmlformats.org/officeDocument/2006/relationships/tags" Target="../tags/tag151.xml"/><Relationship Id="rId156" Type="http://schemas.openxmlformats.org/officeDocument/2006/relationships/tags" Target="../tags/tag156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109" Type="http://schemas.openxmlformats.org/officeDocument/2006/relationships/tags" Target="../tags/tag109.xml"/><Relationship Id="rId34" Type="http://schemas.openxmlformats.org/officeDocument/2006/relationships/tags" Target="../tags/tag34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76" Type="http://schemas.openxmlformats.org/officeDocument/2006/relationships/tags" Target="../tags/tag76.xml"/><Relationship Id="rId97" Type="http://schemas.openxmlformats.org/officeDocument/2006/relationships/tags" Target="../tags/tag97.xml"/><Relationship Id="rId104" Type="http://schemas.openxmlformats.org/officeDocument/2006/relationships/tags" Target="../tags/tag104.xml"/><Relationship Id="rId120" Type="http://schemas.openxmlformats.org/officeDocument/2006/relationships/tags" Target="../tags/tag120.xml"/><Relationship Id="rId125" Type="http://schemas.openxmlformats.org/officeDocument/2006/relationships/tags" Target="../tags/tag125.xml"/><Relationship Id="rId141" Type="http://schemas.openxmlformats.org/officeDocument/2006/relationships/tags" Target="../tags/tag141.xml"/><Relationship Id="rId146" Type="http://schemas.openxmlformats.org/officeDocument/2006/relationships/tags" Target="../tags/tag146.xml"/><Relationship Id="rId7" Type="http://schemas.openxmlformats.org/officeDocument/2006/relationships/tags" Target="../tags/tag7.xml"/><Relationship Id="rId71" Type="http://schemas.openxmlformats.org/officeDocument/2006/relationships/tags" Target="../tags/tag71.xml"/><Relationship Id="rId92" Type="http://schemas.openxmlformats.org/officeDocument/2006/relationships/tags" Target="../tags/tag92.xml"/><Relationship Id="rId2" Type="http://schemas.openxmlformats.org/officeDocument/2006/relationships/tags" Target="../tags/tag2.xml"/><Relationship Id="rId29" Type="http://schemas.openxmlformats.org/officeDocument/2006/relationships/tags" Target="../tags/tag29.xml"/><Relationship Id="rId24" Type="http://schemas.openxmlformats.org/officeDocument/2006/relationships/tags" Target="../tags/tag24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66" Type="http://schemas.openxmlformats.org/officeDocument/2006/relationships/tags" Target="../tags/tag66.xml"/><Relationship Id="rId87" Type="http://schemas.openxmlformats.org/officeDocument/2006/relationships/tags" Target="../tags/tag87.xml"/><Relationship Id="rId110" Type="http://schemas.openxmlformats.org/officeDocument/2006/relationships/tags" Target="../tags/tag110.xml"/><Relationship Id="rId115" Type="http://schemas.openxmlformats.org/officeDocument/2006/relationships/tags" Target="../tags/tag115.xml"/><Relationship Id="rId131" Type="http://schemas.openxmlformats.org/officeDocument/2006/relationships/tags" Target="../tags/tag131.xml"/><Relationship Id="rId136" Type="http://schemas.openxmlformats.org/officeDocument/2006/relationships/tags" Target="../tags/tag136.xml"/><Relationship Id="rId157" Type="http://schemas.openxmlformats.org/officeDocument/2006/relationships/slideLayout" Target="../slideLayouts/slideLayout10.xml"/><Relationship Id="rId61" Type="http://schemas.openxmlformats.org/officeDocument/2006/relationships/tags" Target="../tags/tag61.xml"/><Relationship Id="rId82" Type="http://schemas.openxmlformats.org/officeDocument/2006/relationships/tags" Target="../tags/tag82.xml"/><Relationship Id="rId152" Type="http://schemas.openxmlformats.org/officeDocument/2006/relationships/tags" Target="../tags/tag152.xml"/><Relationship Id="rId19" Type="http://schemas.openxmlformats.org/officeDocument/2006/relationships/tags" Target="../tags/tag19.xml"/><Relationship Id="rId14" Type="http://schemas.openxmlformats.org/officeDocument/2006/relationships/tags" Target="../tags/tag14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56" Type="http://schemas.openxmlformats.org/officeDocument/2006/relationships/tags" Target="../tags/tag56.xml"/><Relationship Id="rId77" Type="http://schemas.openxmlformats.org/officeDocument/2006/relationships/tags" Target="../tags/tag77.xml"/><Relationship Id="rId100" Type="http://schemas.openxmlformats.org/officeDocument/2006/relationships/tags" Target="../tags/tag100.xml"/><Relationship Id="rId105" Type="http://schemas.openxmlformats.org/officeDocument/2006/relationships/tags" Target="../tags/tag105.xml"/><Relationship Id="rId126" Type="http://schemas.openxmlformats.org/officeDocument/2006/relationships/tags" Target="../tags/tag126.xml"/><Relationship Id="rId147" Type="http://schemas.openxmlformats.org/officeDocument/2006/relationships/tags" Target="../tags/tag147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93" Type="http://schemas.openxmlformats.org/officeDocument/2006/relationships/tags" Target="../tags/tag93.xml"/><Relationship Id="rId98" Type="http://schemas.openxmlformats.org/officeDocument/2006/relationships/tags" Target="../tags/tag98.xml"/><Relationship Id="rId121" Type="http://schemas.openxmlformats.org/officeDocument/2006/relationships/tags" Target="../tags/tag121.xml"/><Relationship Id="rId142" Type="http://schemas.openxmlformats.org/officeDocument/2006/relationships/tags" Target="../tags/tag142.xml"/><Relationship Id="rId3" Type="http://schemas.openxmlformats.org/officeDocument/2006/relationships/tags" Target="../tags/tag3.xml"/><Relationship Id="rId25" Type="http://schemas.openxmlformats.org/officeDocument/2006/relationships/tags" Target="../tags/tag25.xml"/><Relationship Id="rId46" Type="http://schemas.openxmlformats.org/officeDocument/2006/relationships/tags" Target="../tags/tag46.xml"/><Relationship Id="rId67" Type="http://schemas.openxmlformats.org/officeDocument/2006/relationships/tags" Target="../tags/tag67.xml"/><Relationship Id="rId116" Type="http://schemas.openxmlformats.org/officeDocument/2006/relationships/tags" Target="../tags/tag116.xml"/><Relationship Id="rId137" Type="http://schemas.openxmlformats.org/officeDocument/2006/relationships/tags" Target="../tags/tag1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228600" y="2667000"/>
            <a:ext cx="8686800" cy="2438400"/>
          </a:xfrm>
        </p:spPr>
        <p:txBody>
          <a:bodyPr/>
          <a:lstStyle/>
          <a:p>
            <a:pPr algn="ctr" eaLnBrk="1" hangingPunct="1"/>
            <a:r>
              <a:rPr lang="en-US" altLang="en-US" dirty="0" smtClean="0">
                <a:ea typeface="ＭＳ Ｐゴシック" pitchFamily="34" charset="-128"/>
              </a:rPr>
              <a:t>Medzmate 1.0</a:t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Team Members: Juan C. Correa, Pedro Montero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Product Owner: Peter Dickson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Instructor: Masoud Sadjadi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School of Computing and Information Sciences</a:t>
            </a:r>
            <a:br>
              <a:rPr lang="en-US" altLang="en-US" sz="1800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Florida International University</a:t>
            </a:r>
            <a:endParaRPr lang="en-US" altLang="en-US" dirty="0" smtClean="0">
              <a:ea typeface="ＭＳ Ｐゴシック" pitchFamily="34" charset="-128"/>
            </a:endParaRPr>
          </a:p>
        </p:txBody>
      </p:sp>
      <p:sp>
        <p:nvSpPr>
          <p:cNvPr id="20483" name="Subtitle 2"/>
          <p:cNvSpPr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200"/>
          </a:xfrm>
        </p:spPr>
        <p:txBody>
          <a:bodyPr/>
          <a:lstStyle/>
          <a:p>
            <a:pPr algn="ctr" eaLnBrk="1" hangingPunct="1"/>
            <a:r>
              <a:rPr lang="en-US" altLang="en-US" dirty="0" smtClean="0">
                <a:ea typeface="ＭＳ Ｐゴシック" pitchFamily="34" charset="-128"/>
              </a:rPr>
              <a:t>December 11, 2015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228600"/>
            <a:ext cx="868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 dirty="0" smtClean="0">
                <a:ea typeface="ＭＳ Ｐゴシック" pitchFamily="34" charset="-128"/>
              </a:rPr>
              <a:t>Senior Project Final Presentation</a:t>
            </a: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Fall 2015</a:t>
            </a:r>
            <a:endParaRPr lang="en-US" altLang="en-US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Design: Deployment</a:t>
            </a:r>
            <a:endParaRPr lang="en-US" dirty="0"/>
          </a:p>
        </p:txBody>
      </p:sp>
      <p:pic>
        <p:nvPicPr>
          <p:cNvPr id="4" name="image01.pn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295400" y="1676400"/>
            <a:ext cx="5886450" cy="3800475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85869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Persistent data </a:t>
            </a:r>
            <a:r>
              <a:rPr lang="en-US" dirty="0" smtClean="0"/>
              <a:t>design</a:t>
            </a:r>
          </a:p>
          <a:p>
            <a:pPr lvl="1"/>
            <a:r>
              <a:rPr lang="en-US" dirty="0" smtClean="0"/>
              <a:t>Format: JSON files.</a:t>
            </a:r>
          </a:p>
          <a:p>
            <a:pPr lvl="1"/>
            <a:r>
              <a:rPr lang="en-US" dirty="0" smtClean="0"/>
              <a:t>Storage: </a:t>
            </a:r>
            <a:r>
              <a:rPr lang="en-US" dirty="0" err="1" smtClean="0"/>
              <a:t>Raspbian</a:t>
            </a:r>
            <a:r>
              <a:rPr lang="en-US" dirty="0" smtClean="0"/>
              <a:t> file system.</a:t>
            </a:r>
          </a:p>
          <a:p>
            <a:pPr lvl="1"/>
            <a:r>
              <a:rPr lang="en-US" dirty="0" smtClean="0"/>
              <a:t>Storage: Android file system.</a:t>
            </a:r>
          </a:p>
          <a:p>
            <a:r>
              <a:rPr lang="en-US" dirty="0" smtClean="0"/>
              <a:t>Security/Privacy</a:t>
            </a:r>
          </a:p>
          <a:p>
            <a:pPr lvl="1"/>
            <a:r>
              <a:rPr lang="en-US" dirty="0" smtClean="0"/>
              <a:t>Initial version Medzmate 1.0 will not take in consideration security as a paramount feature.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663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Diagram</a:t>
            </a:r>
            <a:endParaRPr lang="en-US" dirty="0"/>
          </a:p>
        </p:txBody>
      </p:sp>
      <p:pic>
        <p:nvPicPr>
          <p:cNvPr id="4" name="image25.pn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905000" y="1425575"/>
            <a:ext cx="5486400" cy="4518026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45309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/>
              <a:t>Behavioral Patterns</a:t>
            </a:r>
          </a:p>
          <a:p>
            <a:pPr lvl="1"/>
            <a:r>
              <a:rPr lang="en-US" dirty="0" smtClean="0"/>
              <a:t>Observer or Publish-Subscribe</a:t>
            </a:r>
          </a:p>
          <a:p>
            <a:pPr lvl="1"/>
            <a:r>
              <a:rPr lang="en-US" dirty="0" smtClean="0"/>
              <a:t>Interpreter</a:t>
            </a:r>
          </a:p>
          <a:p>
            <a:pPr lvl="1"/>
            <a:r>
              <a:rPr lang="en-US" dirty="0" smtClean="0"/>
              <a:t>Iterator</a:t>
            </a:r>
          </a:p>
          <a:p>
            <a:r>
              <a:rPr lang="en-US" i="1" dirty="0" smtClean="0"/>
              <a:t>Structural Patterns</a:t>
            </a:r>
          </a:p>
          <a:p>
            <a:pPr lvl="1"/>
            <a:r>
              <a:rPr lang="en-US" dirty="0" smtClean="0"/>
              <a:t>Facade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58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135937" cy="1044575"/>
          </a:xfrm>
        </p:spPr>
        <p:txBody>
          <a:bodyPr/>
          <a:lstStyle/>
          <a:p>
            <a:r>
              <a:rPr lang="en-US" dirty="0"/>
              <a:t>Main </a:t>
            </a:r>
            <a:r>
              <a:rPr lang="en-US" dirty="0" smtClean="0"/>
              <a:t>algorithms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cs typeface="+mn-cs"/>
              </a:rPr>
              <a:t>Scheduler algorithm()</a:t>
            </a:r>
          </a:p>
          <a:p>
            <a:pPr marL="739775" lvl="1" indent="-457200">
              <a:buFont typeface="+mj-lt"/>
              <a:buAutoNum type="arabicPeriod"/>
            </a:pPr>
            <a:r>
              <a:rPr lang="en-US" dirty="0"/>
              <a:t>WHILE (true) </a:t>
            </a:r>
          </a:p>
          <a:p>
            <a:pPr marL="739775" lvl="1" indent="-457200">
              <a:buFont typeface="+mj-lt"/>
              <a:buAutoNum type="arabicPeriod"/>
            </a:pPr>
            <a:r>
              <a:rPr lang="en-US" dirty="0"/>
              <a:t>     IF </a:t>
            </a:r>
            <a:r>
              <a:rPr lang="en-US" dirty="0" err="1"/>
              <a:t>IsTime</a:t>
            </a:r>
            <a:r>
              <a:rPr lang="en-US" dirty="0"/>
              <a:t>() THEN </a:t>
            </a:r>
            <a:r>
              <a:rPr lang="en-US" dirty="0" err="1"/>
              <a:t>ThrowDispensingEvent</a:t>
            </a:r>
            <a:r>
              <a:rPr lang="en-US" dirty="0" smtClean="0"/>
              <a:t>()</a:t>
            </a:r>
          </a:p>
          <a:p>
            <a:pPr marL="739775" lvl="1" indent="-457200">
              <a:buFont typeface="+mj-lt"/>
              <a:buAutoNum type="arabicPeriod"/>
            </a:pPr>
            <a:r>
              <a:rPr lang="en-US" dirty="0" smtClean="0"/>
              <a:t>END</a:t>
            </a:r>
          </a:p>
          <a:p>
            <a:pPr marL="444500" indent="-457200"/>
            <a:r>
              <a:rPr lang="en-US" sz="2200" dirty="0" err="1" smtClean="0">
                <a:cs typeface="+mn-cs"/>
              </a:rPr>
              <a:t>IsTime</a:t>
            </a:r>
            <a:r>
              <a:rPr lang="en-US" sz="2200" dirty="0" smtClean="0">
                <a:cs typeface="+mn-cs"/>
              </a:rPr>
              <a:t> </a:t>
            </a:r>
            <a:r>
              <a:rPr lang="en-US" sz="2200" dirty="0">
                <a:cs typeface="+mn-cs"/>
              </a:rPr>
              <a:t>()</a:t>
            </a:r>
          </a:p>
          <a:p>
            <a:pPr marL="739775" lvl="1" indent="-457200">
              <a:buFont typeface="+mj-lt"/>
              <a:buAutoNum type="arabicPeriod"/>
            </a:pPr>
            <a:r>
              <a:rPr lang="en-US" dirty="0"/>
              <a:t>FOREACH straw s</a:t>
            </a:r>
          </a:p>
          <a:p>
            <a:pPr marL="739775" lvl="1" indent="-457200">
              <a:buFont typeface="+mj-lt"/>
              <a:buAutoNum type="arabicPeriod"/>
            </a:pPr>
            <a:r>
              <a:rPr lang="en-US" dirty="0"/>
              <a:t>     IF </a:t>
            </a:r>
            <a:r>
              <a:rPr lang="en-US" dirty="0" err="1"/>
              <a:t>s.DispensesOnTime</a:t>
            </a:r>
            <a:r>
              <a:rPr lang="en-US" dirty="0"/>
              <a:t>( </a:t>
            </a:r>
            <a:r>
              <a:rPr lang="en-US" dirty="0" err="1"/>
              <a:t>getComputerTime</a:t>
            </a:r>
            <a:r>
              <a:rPr lang="en-US" dirty="0"/>
              <a:t>())</a:t>
            </a:r>
          </a:p>
          <a:p>
            <a:pPr marL="739775" lvl="1" indent="-457200">
              <a:buFont typeface="+mj-lt"/>
              <a:buAutoNum type="arabicPeriod"/>
            </a:pPr>
            <a:r>
              <a:rPr lang="en-US" dirty="0"/>
              <a:t>             RETURN </a:t>
            </a:r>
            <a:r>
              <a:rPr lang="en-US" dirty="0" smtClean="0"/>
              <a:t>TRUE</a:t>
            </a:r>
          </a:p>
          <a:p>
            <a:pPr marL="739775" lvl="1" indent="-457200">
              <a:buFont typeface="+mj-lt"/>
              <a:buAutoNum type="arabicPeriod"/>
            </a:pPr>
            <a:r>
              <a:rPr lang="en-US" sz="2000" dirty="0"/>
              <a:t> </a:t>
            </a:r>
            <a:r>
              <a:rPr lang="en-US" sz="2000" dirty="0" smtClean="0"/>
              <a:t>    ELSE </a:t>
            </a:r>
            <a:r>
              <a:rPr lang="en-US" sz="2000" dirty="0"/>
              <a:t>RETURN FALSE </a:t>
            </a:r>
            <a:endParaRPr lang="en-US" sz="2000" dirty="0" smtClean="0"/>
          </a:p>
          <a:p>
            <a:pPr marL="739775" lvl="1" indent="-457200">
              <a:buFont typeface="+mj-lt"/>
              <a:buAutoNum type="arabicPeriod"/>
            </a:pPr>
            <a:r>
              <a:rPr lang="en-US" dirty="0" smtClean="0"/>
              <a:t>END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68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135937" cy="1044575"/>
          </a:xfrm>
        </p:spPr>
        <p:txBody>
          <a:bodyPr/>
          <a:lstStyle/>
          <a:p>
            <a:r>
              <a:rPr lang="en-US" dirty="0"/>
              <a:t>Main </a:t>
            </a:r>
            <a:r>
              <a:rPr lang="en-US" dirty="0" smtClean="0"/>
              <a:t>algorithms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Recursive descent parser algorithm:</a:t>
            </a:r>
          </a:p>
          <a:p>
            <a:pPr marL="739775" lvl="1" indent="-457200">
              <a:buFont typeface="+mj-lt"/>
              <a:buAutoNum type="arabicPeriod"/>
            </a:pPr>
            <a:r>
              <a:rPr lang="en-US" dirty="0"/>
              <a:t>JSON ::= ‘[‘ </a:t>
            </a:r>
            <a:r>
              <a:rPr lang="en-US" dirty="0" err="1"/>
              <a:t>PropertyArray</a:t>
            </a:r>
            <a:endParaRPr lang="en-US" dirty="0"/>
          </a:p>
          <a:p>
            <a:pPr marL="739775" lvl="1" indent="-457200">
              <a:buFont typeface="+mj-lt"/>
              <a:buAutoNum type="arabicPeriod"/>
            </a:pPr>
            <a:r>
              <a:rPr lang="en-US" dirty="0" err="1"/>
              <a:t>PropertyArray</a:t>
            </a:r>
            <a:r>
              <a:rPr lang="en-US" dirty="0"/>
              <a:t>::=  Property  Properties</a:t>
            </a:r>
          </a:p>
          <a:p>
            <a:pPr marL="739775" lvl="1" indent="-457200">
              <a:buFont typeface="+mj-lt"/>
              <a:buAutoNum type="arabicPeriod"/>
            </a:pPr>
            <a:r>
              <a:rPr lang="en-US" dirty="0"/>
              <a:t>Properties ::= ‘,’ Property Properties | ‘]’</a:t>
            </a:r>
          </a:p>
          <a:p>
            <a:pPr marL="739775" lvl="1" indent="-457200">
              <a:buFont typeface="+mj-lt"/>
              <a:buAutoNum type="arabicPeriod"/>
            </a:pPr>
            <a:r>
              <a:rPr lang="en-US" dirty="0"/>
              <a:t>Property ::= ‘{‘ </a:t>
            </a:r>
            <a:r>
              <a:rPr lang="en-US" dirty="0" err="1"/>
              <a:t>NameValuePair</a:t>
            </a:r>
            <a:endParaRPr lang="en-US" dirty="0"/>
          </a:p>
          <a:p>
            <a:pPr marL="739775" lvl="1" indent="-457200">
              <a:buFont typeface="+mj-lt"/>
              <a:buAutoNum type="arabicPeriod"/>
            </a:pPr>
            <a:r>
              <a:rPr lang="en-US" dirty="0" err="1"/>
              <a:t>NameValuePair</a:t>
            </a:r>
            <a:r>
              <a:rPr lang="en-US" dirty="0"/>
              <a:t> ::= ‘ “name” :’ alphanumeric ‘,’ ‘ “value” :’ alphanumeric </a:t>
            </a:r>
            <a:r>
              <a:rPr lang="en-US" dirty="0" smtClean="0"/>
              <a:t>‘}’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03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Suites and Test </a:t>
            </a:r>
            <a:r>
              <a:rPr lang="en-US" dirty="0" smtClean="0"/>
              <a:t>Cases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88294" y="1409976"/>
            <a:ext cx="816582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U. Story </a:t>
            </a:r>
            <a:r>
              <a:rPr lang="en-US" sz="2400" b="1" dirty="0"/>
              <a:t># 002 Add new medicine detailed </a:t>
            </a:r>
            <a:r>
              <a:rPr lang="en-US" sz="2400" b="1" dirty="0" smtClean="0"/>
              <a:t>information</a:t>
            </a:r>
            <a:r>
              <a:rPr lang="en-US" sz="1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  <a:p>
            <a:pPr marL="342900" lvl="0" indent="-342900">
              <a:buFont typeface="Arial" panose="020B0604020202020204" pitchFamily="34" charset="0"/>
              <a:buChar char="●"/>
            </a:pPr>
            <a:endParaRPr lang="en-US" b="1" dirty="0" smtClean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b="1" dirty="0"/>
              <a:t>Test 002C – Verify user can Submit data.</a:t>
            </a:r>
            <a:endParaRPr lang="en-US" dirty="0"/>
          </a:p>
          <a:p>
            <a:r>
              <a:rPr lang="en-US" b="1" dirty="0"/>
              <a:t>        </a:t>
            </a:r>
            <a:r>
              <a:rPr lang="en-US" b="1" dirty="0" smtClean="0"/>
              <a:t>Preconditions</a:t>
            </a:r>
            <a:r>
              <a:rPr lang="en-US" b="1" dirty="0"/>
              <a:t>:</a:t>
            </a:r>
            <a:endParaRPr lang="en-US" dirty="0"/>
          </a:p>
          <a:p>
            <a:pPr marL="1257300" lvl="2" indent="-342900">
              <a:buFont typeface="+mj-lt"/>
              <a:buAutoNum type="arabicPeriod"/>
            </a:pPr>
            <a:r>
              <a:rPr lang="en-US" dirty="0" smtClean="0"/>
              <a:t>User </a:t>
            </a:r>
            <a:r>
              <a:rPr lang="en-US" dirty="0"/>
              <a:t>must be on medicine detailed information </a:t>
            </a:r>
            <a:r>
              <a:rPr lang="en-US" dirty="0" smtClean="0"/>
              <a:t>form</a:t>
            </a:r>
          </a:p>
          <a:p>
            <a:pPr lvl="0"/>
            <a:r>
              <a:rPr lang="en-US" dirty="0" smtClean="0"/>
              <a:t>        </a:t>
            </a:r>
            <a:r>
              <a:rPr lang="en-US" b="1" dirty="0" smtClean="0"/>
              <a:t>Input </a:t>
            </a:r>
            <a:r>
              <a:rPr lang="en-US" b="1" dirty="0"/>
              <a:t>Data:</a:t>
            </a:r>
            <a:endParaRPr lang="en-US" dirty="0"/>
          </a:p>
          <a:p>
            <a:pPr marL="1257300" lvl="2" indent="-342900">
              <a:buFont typeface="+mj-lt"/>
              <a:buAutoNum type="arabicPeriod"/>
            </a:pPr>
            <a:r>
              <a:rPr lang="en-US" dirty="0" smtClean="0"/>
              <a:t>Medicine </a:t>
            </a:r>
            <a:r>
              <a:rPr lang="en-US" dirty="0"/>
              <a:t>name = Aspirin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Doctor's name = Pedro Montero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Pills quantity = 1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Expiration Date (MM/DD/YY) = today + 1 month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Mass = 1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Dosage frequency (per day) = 4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Frequency (days of the week) = daily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Link with order container (type A, B, C) = none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Symptoms = some Symptoms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Side Effects = thinned blood</a:t>
            </a:r>
          </a:p>
          <a:p>
            <a:r>
              <a:rPr lang="en-US" dirty="0" smtClean="0"/>
              <a:t>        </a:t>
            </a:r>
            <a:r>
              <a:rPr lang="en-US" b="1" dirty="0" smtClean="0"/>
              <a:t>Steps </a:t>
            </a:r>
            <a:r>
              <a:rPr lang="en-US" b="1" dirty="0"/>
              <a:t>to be executed:</a:t>
            </a:r>
            <a:endParaRPr lang="en-US" dirty="0"/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Click button ‘Submit’</a:t>
            </a:r>
          </a:p>
          <a:p>
            <a:r>
              <a:rPr lang="en-US" dirty="0"/>
              <a:t>        </a:t>
            </a:r>
            <a:endParaRPr lang="en-US" u="none" strike="noStrike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6410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Suites and Test </a:t>
            </a:r>
            <a:r>
              <a:rPr lang="en-US" dirty="0" smtClean="0"/>
              <a:t>Cases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20353" y="1476238"/>
            <a:ext cx="8101705" cy="47397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U</a:t>
            </a:r>
            <a:r>
              <a:rPr lang="en-US" sz="2400" b="1" dirty="0" smtClean="0"/>
              <a:t>. Story </a:t>
            </a:r>
            <a:r>
              <a:rPr lang="en-US" sz="2400" b="1" dirty="0"/>
              <a:t># 002 Add new medicine detailed information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  <a:p>
            <a:pPr marL="342900" lvl="0" indent="-342900">
              <a:buFont typeface="Arial" panose="020B0604020202020204" pitchFamily="34" charset="0"/>
              <a:buChar char="●"/>
            </a:pPr>
            <a:endParaRPr lang="en-US" sz="800" b="1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b="1" dirty="0"/>
              <a:t>Test 002C – Verify user can Submit data.</a:t>
            </a:r>
            <a:endParaRPr lang="en-US" dirty="0"/>
          </a:p>
          <a:p>
            <a:r>
              <a:rPr lang="en-US" b="1" dirty="0" smtClean="0"/>
              <a:t>	Expected </a:t>
            </a:r>
            <a:r>
              <a:rPr lang="en-US" b="1" dirty="0"/>
              <a:t>result:</a:t>
            </a:r>
            <a:endParaRPr lang="en-US" dirty="0"/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User is back at loading deck screen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Data was saved to </a:t>
            </a:r>
            <a:r>
              <a:rPr lang="en-US" dirty="0" smtClean="0"/>
              <a:t>database:</a:t>
            </a:r>
            <a:endParaRPr lang="en-US" dirty="0"/>
          </a:p>
          <a:p>
            <a:pPr marL="1714500" lvl="3" indent="-342900">
              <a:buFont typeface="+mj-lt"/>
              <a:buAutoNum type="alphaLcPeriod"/>
            </a:pPr>
            <a:r>
              <a:rPr lang="en-US" dirty="0"/>
              <a:t>Medicine name = Aspirin</a:t>
            </a:r>
          </a:p>
          <a:p>
            <a:pPr marL="1714500" lvl="3" indent="-342900">
              <a:buFont typeface="+mj-lt"/>
              <a:buAutoNum type="alphaLcPeriod"/>
            </a:pPr>
            <a:r>
              <a:rPr lang="en-US" dirty="0"/>
              <a:t>Doctor's name = Pedro Montero</a:t>
            </a:r>
          </a:p>
          <a:p>
            <a:pPr marL="1714500" lvl="3" indent="-342900">
              <a:buFont typeface="+mj-lt"/>
              <a:buAutoNum type="alphaLcPeriod"/>
            </a:pPr>
            <a:r>
              <a:rPr lang="en-US" dirty="0"/>
              <a:t>Pills quantity = 1</a:t>
            </a:r>
          </a:p>
          <a:p>
            <a:pPr marL="1714500" lvl="3" indent="-342900">
              <a:buFont typeface="+mj-lt"/>
              <a:buAutoNum type="alphaLcPeriod"/>
            </a:pPr>
            <a:r>
              <a:rPr lang="en-US" dirty="0"/>
              <a:t>Expiration Date (MM/DD/YY) = today + 1 month</a:t>
            </a:r>
          </a:p>
          <a:p>
            <a:pPr marL="1714500" lvl="3" indent="-342900">
              <a:buFont typeface="+mj-lt"/>
              <a:buAutoNum type="alphaLcPeriod"/>
            </a:pPr>
            <a:r>
              <a:rPr lang="en-US" dirty="0"/>
              <a:t>Mass = 1</a:t>
            </a:r>
          </a:p>
          <a:p>
            <a:pPr marL="1714500" lvl="3" indent="-342900">
              <a:buFont typeface="+mj-lt"/>
              <a:buAutoNum type="alphaLcPeriod"/>
            </a:pPr>
            <a:r>
              <a:rPr lang="en-US" dirty="0"/>
              <a:t>Dosage frequency (per day) = 4</a:t>
            </a:r>
          </a:p>
          <a:p>
            <a:pPr marL="1714500" lvl="3" indent="-342900">
              <a:buFont typeface="+mj-lt"/>
              <a:buAutoNum type="alphaLcPeriod"/>
            </a:pPr>
            <a:r>
              <a:rPr lang="en-US" dirty="0"/>
              <a:t>Frequency (days of the week) = daily</a:t>
            </a:r>
          </a:p>
          <a:p>
            <a:pPr marL="1714500" lvl="3" indent="-342900">
              <a:buFont typeface="+mj-lt"/>
              <a:buAutoNum type="alphaLcPeriod"/>
            </a:pPr>
            <a:r>
              <a:rPr lang="en-US" dirty="0"/>
              <a:t>Link with order container (type A, B, C) = none</a:t>
            </a:r>
          </a:p>
          <a:p>
            <a:pPr marL="1714500" lvl="3" indent="-342900">
              <a:buFont typeface="+mj-lt"/>
              <a:buAutoNum type="alphaLcPeriod"/>
            </a:pPr>
            <a:r>
              <a:rPr lang="en-US" dirty="0"/>
              <a:t>Symptoms = some Symptoms</a:t>
            </a:r>
          </a:p>
          <a:p>
            <a:pPr marL="1714500" lvl="3" indent="-342900">
              <a:buFont typeface="+mj-lt"/>
              <a:buAutoNum type="alphaLcPeriod"/>
            </a:pPr>
            <a:r>
              <a:rPr lang="en-US" dirty="0"/>
              <a:t>Side Effects = thinned blood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JSON file sent to station</a:t>
            </a:r>
          </a:p>
        </p:txBody>
      </p:sp>
    </p:spTree>
    <p:extLst>
      <p:ext uri="{BB962C8B-B14F-4D97-AF65-F5344CB8AC3E}">
        <p14:creationId xmlns:p14="http://schemas.microsoft.com/office/powerpoint/2010/main" val="289373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Suites and Test </a:t>
            </a:r>
            <a:r>
              <a:rPr lang="en-US" dirty="0" smtClean="0"/>
              <a:t>Cases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79464" y="1413290"/>
            <a:ext cx="8628082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U</a:t>
            </a:r>
            <a:r>
              <a:rPr lang="en-US" sz="2400" b="1" dirty="0" smtClean="0"/>
              <a:t>. Story </a:t>
            </a:r>
            <a:r>
              <a:rPr lang="en-US" sz="2400" b="1" dirty="0"/>
              <a:t># 002 Add new medicine detailed information</a:t>
            </a:r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US" sz="1050" dirty="0" smtClean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US" sz="800" b="1" dirty="0" smtClean="0"/>
          </a:p>
          <a:p>
            <a:pPr lvl="0"/>
            <a:r>
              <a:rPr lang="en-US" b="1" dirty="0" smtClean="0"/>
              <a:t>Test </a:t>
            </a:r>
            <a:r>
              <a:rPr lang="en-US" b="1" dirty="0"/>
              <a:t>002D – Verify user can not submit without the Medicine Name.</a:t>
            </a:r>
            <a:endParaRPr lang="en-US" dirty="0"/>
          </a:p>
          <a:p>
            <a:pPr lvl="1"/>
            <a:r>
              <a:rPr lang="en-US" b="1" dirty="0"/>
              <a:t>Preconditions:</a:t>
            </a:r>
            <a:endParaRPr lang="en-US" dirty="0"/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User must be on medicine detailed information form</a:t>
            </a:r>
          </a:p>
          <a:p>
            <a:pPr lvl="1"/>
            <a:r>
              <a:rPr lang="en-US" b="1" dirty="0"/>
              <a:t>Input Data:</a:t>
            </a:r>
            <a:endParaRPr lang="en-US" dirty="0"/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Medicine name = </a:t>
            </a:r>
            <a:r>
              <a:rPr lang="en-US" dirty="0">
                <a:solidFill>
                  <a:srgbClr val="FF0000"/>
                </a:solidFill>
              </a:rPr>
              <a:t>null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Doctor’s name = Pedro Montero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Pills quantity = 1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Expiration Date (MM/DD/YY) = today + 1 month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Mass = 1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Dosage frequency (per day) = 4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Frequency (days of the week) = daily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Link with order container (type A, B, C) = none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Symptoms = some Symptoms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Side Effects = thinned </a:t>
            </a:r>
            <a:r>
              <a:rPr lang="en-US" dirty="0" smtClean="0"/>
              <a:t>blood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05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Suites and Test </a:t>
            </a:r>
            <a:r>
              <a:rPr lang="en-US" dirty="0" smtClean="0"/>
              <a:t>Cases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79464" y="1413290"/>
            <a:ext cx="8628082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U</a:t>
            </a:r>
            <a:r>
              <a:rPr lang="en-US" sz="2400" b="1" dirty="0" smtClean="0"/>
              <a:t>. Story </a:t>
            </a:r>
            <a:r>
              <a:rPr lang="en-US" sz="2400" b="1" dirty="0"/>
              <a:t># 002 Add new medicine detailed information</a:t>
            </a:r>
            <a:r>
              <a:rPr lang="en-US" sz="105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US" sz="1050" dirty="0" smtClean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US" sz="800" b="1" dirty="0" smtClean="0"/>
          </a:p>
          <a:p>
            <a:pPr lvl="0"/>
            <a:r>
              <a:rPr lang="en-US" b="1" dirty="0" smtClean="0"/>
              <a:t>Test </a:t>
            </a:r>
            <a:r>
              <a:rPr lang="en-US" b="1" dirty="0"/>
              <a:t>002D – Verify user can not submit without the Medicine Name.</a:t>
            </a:r>
            <a:endParaRPr lang="en-US" dirty="0"/>
          </a:p>
          <a:p>
            <a:pPr lvl="1"/>
            <a:endParaRPr lang="en-US" b="1" dirty="0" smtClean="0"/>
          </a:p>
          <a:p>
            <a:pPr lvl="1"/>
            <a:r>
              <a:rPr lang="en-US" b="1" dirty="0" smtClean="0"/>
              <a:t>Steps </a:t>
            </a:r>
            <a:r>
              <a:rPr lang="en-US" b="1" dirty="0"/>
              <a:t>to be executed:</a:t>
            </a:r>
            <a:endParaRPr lang="en-US" dirty="0"/>
          </a:p>
          <a:p>
            <a:pPr marL="1257300" lvl="2" indent="-342900">
              <a:buFont typeface="+mj-lt"/>
              <a:buAutoNum type="arabicPeriod"/>
            </a:pPr>
            <a:r>
              <a:rPr lang="en-US" dirty="0" smtClean="0"/>
              <a:t>Enter </a:t>
            </a:r>
            <a:r>
              <a:rPr lang="en-US" dirty="0"/>
              <a:t>data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 smtClean="0"/>
              <a:t>Click </a:t>
            </a:r>
            <a:r>
              <a:rPr lang="en-US" dirty="0"/>
              <a:t>button ‘Submit’</a:t>
            </a:r>
          </a:p>
          <a:p>
            <a:pPr lvl="1"/>
            <a:endParaRPr lang="en-US" b="1" dirty="0" smtClean="0"/>
          </a:p>
          <a:p>
            <a:pPr lvl="1"/>
            <a:r>
              <a:rPr lang="en-US" b="1" dirty="0" smtClean="0"/>
              <a:t>Expected </a:t>
            </a:r>
            <a:r>
              <a:rPr lang="en-US" b="1" dirty="0"/>
              <a:t>result:</a:t>
            </a:r>
            <a:endParaRPr lang="en-US" dirty="0"/>
          </a:p>
          <a:p>
            <a:pPr lvl="1"/>
            <a:r>
              <a:rPr lang="en-US" dirty="0"/>
              <a:t>Form scrolls to </a:t>
            </a:r>
            <a:r>
              <a:rPr lang="en-US" dirty="0" smtClean="0"/>
              <a:t>the Medicine </a:t>
            </a:r>
            <a:r>
              <a:rPr lang="en-US" dirty="0"/>
              <a:t>name field and </a:t>
            </a:r>
            <a:r>
              <a:rPr lang="en-US" dirty="0" smtClean="0"/>
              <a:t>displays </a:t>
            </a:r>
            <a:r>
              <a:rPr lang="en-US" dirty="0"/>
              <a:t>a </a:t>
            </a:r>
            <a:endParaRPr lang="en-US" dirty="0" smtClean="0"/>
          </a:p>
          <a:p>
            <a:pPr lvl="1"/>
            <a:r>
              <a:rPr lang="en-US" dirty="0" smtClean="0"/>
              <a:t>“</a:t>
            </a:r>
            <a:r>
              <a:rPr lang="en-US" dirty="0"/>
              <a:t>Required field message”</a:t>
            </a:r>
            <a:endParaRPr lang="en-US" u="none" strike="noStrike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0802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Problem </a:t>
            </a:r>
            <a:r>
              <a:rPr lang="en-US" altLang="en-US" dirty="0" smtClean="0">
                <a:ea typeface="ＭＳ Ｐゴシック" pitchFamily="34" charset="-128"/>
              </a:rPr>
              <a:t>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524000"/>
            <a:ext cx="7583487" cy="4208463"/>
          </a:xfrm>
        </p:spPr>
        <p:txBody>
          <a:bodyPr/>
          <a:lstStyle/>
          <a:p>
            <a:pPr>
              <a:defRPr/>
            </a:pPr>
            <a:r>
              <a:rPr lang="en-US" sz="1800" dirty="0" smtClean="0"/>
              <a:t>Whole Project:</a:t>
            </a:r>
          </a:p>
          <a:p>
            <a:pPr lvl="1">
              <a:defRPr/>
            </a:pPr>
            <a:r>
              <a:rPr lang="is-IS" sz="1600" dirty="0" smtClean="0"/>
              <a:t>Medzmate is a revolutionary drug dispenser intented to improve the dispensing process in the pharmaceutical and medical industries.</a:t>
            </a:r>
          </a:p>
          <a:p>
            <a:pPr lvl="1">
              <a:defRPr/>
            </a:pPr>
            <a:r>
              <a:rPr lang="is-IS" sz="1600" dirty="0" smtClean="0"/>
              <a:t>It can carry up to 10 different pills and provide a constant supply for more than a month without refills.</a:t>
            </a:r>
          </a:p>
          <a:p>
            <a:pPr lvl="1">
              <a:defRPr/>
            </a:pPr>
            <a:r>
              <a:rPr lang="is-IS" sz="1600" dirty="0" smtClean="0"/>
              <a:t>It dispenses only the right medications at the right time.</a:t>
            </a:r>
          </a:p>
          <a:p>
            <a:pPr lvl="1">
              <a:defRPr/>
            </a:pPr>
            <a:r>
              <a:rPr lang="is-IS" sz="1600" dirty="0" smtClean="0"/>
              <a:t>The process of setting and refilling the machine can only be done by a health care provider</a:t>
            </a:r>
          </a:p>
          <a:p>
            <a:pPr lvl="1">
              <a:defRPr/>
            </a:pPr>
            <a:r>
              <a:rPr lang="is-IS" sz="1600" dirty="0"/>
              <a:t>The software solution consists of a mobile application and a scheduler process running in the Medzmate Station</a:t>
            </a:r>
            <a:r>
              <a:rPr lang="is-IS" sz="1600" dirty="0" smtClean="0"/>
              <a:t>.</a:t>
            </a:r>
          </a:p>
          <a:p>
            <a:pPr>
              <a:defRPr/>
            </a:pPr>
            <a:r>
              <a:rPr lang="is-IS" sz="1800" dirty="0" smtClean="0"/>
              <a:t>My Part:</a:t>
            </a:r>
          </a:p>
          <a:p>
            <a:pPr lvl="1">
              <a:defRPr/>
            </a:pPr>
            <a:r>
              <a:rPr lang="en-US" sz="1600" dirty="0" smtClean="0"/>
              <a:t>Design and develop the </a:t>
            </a:r>
            <a:r>
              <a:rPr lang="en-US" sz="1600" dirty="0" err="1" smtClean="0"/>
              <a:t>Medzmate</a:t>
            </a:r>
            <a:r>
              <a:rPr lang="en-US" sz="1600" dirty="0" smtClean="0"/>
              <a:t> mobile application.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Medzmate 1.0 solution consists of two main software applications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smtClean="0"/>
              <a:t>Medzmate Mobile Application &amp; Medzmate Station</a:t>
            </a:r>
          </a:p>
          <a:p>
            <a:r>
              <a:rPr lang="en-US" dirty="0" smtClean="0"/>
              <a:t>Medzmate Mobile Application will be the configuration tool used by health care providers to set up each Medzmate Station with the prescribed schedule.</a:t>
            </a:r>
          </a:p>
          <a:p>
            <a:r>
              <a:rPr lang="en-US" dirty="0" smtClean="0"/>
              <a:t>Medzmate Station will dispense the right medications at the right time according to the </a:t>
            </a:r>
            <a:r>
              <a:rPr lang="en-US" dirty="0"/>
              <a:t>prescribed </a:t>
            </a:r>
            <a:r>
              <a:rPr lang="en-US" dirty="0" smtClean="0"/>
              <a:t>schedule.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Q&amp;A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4703" y="2438400"/>
            <a:ext cx="4142098" cy="1752600"/>
          </a:xfrm>
        </p:spPr>
        <p:txBody>
          <a:bodyPr/>
          <a:lstStyle/>
          <a:p>
            <a:r>
              <a:rPr lang="en-US" dirty="0" smtClean="0"/>
              <a:t>Contact Information:</a:t>
            </a:r>
          </a:p>
          <a:p>
            <a:pPr lvl="2"/>
            <a:r>
              <a:rPr lang="en-US" dirty="0" smtClean="0"/>
              <a:t>Pedro Montero</a:t>
            </a:r>
          </a:p>
          <a:p>
            <a:pPr lvl="2"/>
            <a:r>
              <a:rPr lang="en-US" dirty="0" smtClean="0"/>
              <a:t>Email: pmont016@fiu.edu</a:t>
            </a:r>
          </a:p>
        </p:txBody>
      </p:sp>
      <p:pic>
        <p:nvPicPr>
          <p:cNvPr id="1026" name="Picture 2" descr="http://vignette4.wikia.nocookie.net/isleoftune/images/4/43/Image-Q%26A.png/revision/latest?cb=201203300152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09800"/>
            <a:ext cx="464820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59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90800"/>
            <a:ext cx="7583487" cy="1044575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28169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3" name="OTLSHAPE_T_bc423e349e5344f3aee7cf24132f7e60_RightVerticalConnector2"/>
          <p:cNvCxnSpPr/>
          <p:nvPr>
            <p:custDataLst>
              <p:tags r:id="rId2"/>
            </p:custDataLst>
          </p:nvPr>
        </p:nvCxnSpPr>
        <p:spPr>
          <a:xfrm>
            <a:off x="6983935" y="4462357"/>
            <a:ext cx="0" cy="681143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OTLSHAPE_T_bc423e349e5344f3aee7cf24132f7e60_RightVerticalConnector1"/>
          <p:cNvCxnSpPr/>
          <p:nvPr>
            <p:custDataLst>
              <p:tags r:id="rId3"/>
            </p:custDataLst>
          </p:nvPr>
        </p:nvCxnSpPr>
        <p:spPr>
          <a:xfrm>
            <a:off x="6983935" y="3908213"/>
            <a:ext cx="0" cy="399119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OTLSHAPE_T_9f985768befe4a44a0fcd125a2fc1838_RightVerticalConnector4"/>
          <p:cNvCxnSpPr/>
          <p:nvPr>
            <p:custDataLst>
              <p:tags r:id="rId4"/>
            </p:custDataLst>
          </p:nvPr>
        </p:nvCxnSpPr>
        <p:spPr>
          <a:xfrm>
            <a:off x="6691579" y="4462357"/>
            <a:ext cx="0" cy="681143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OTLSHAPE_T_9f985768befe4a44a0fcd125a2fc1838_RightVerticalConnector2"/>
          <p:cNvCxnSpPr/>
          <p:nvPr>
            <p:custDataLst>
              <p:tags r:id="rId5"/>
            </p:custDataLst>
          </p:nvPr>
        </p:nvCxnSpPr>
        <p:spPr>
          <a:xfrm>
            <a:off x="6691579" y="3891873"/>
            <a:ext cx="0" cy="219541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OTLSHAPE_T_9f985768befe4a44a0fcd125a2fc1838_RightVerticalConnector1"/>
          <p:cNvCxnSpPr/>
          <p:nvPr>
            <p:custDataLst>
              <p:tags r:id="rId6"/>
            </p:custDataLst>
          </p:nvPr>
        </p:nvCxnSpPr>
        <p:spPr>
          <a:xfrm>
            <a:off x="6691579" y="3641513"/>
            <a:ext cx="0" cy="6350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OTLSHAPE_T_9f985768befe4a44a0fcd125a2fc1838_LeftVerticalConnector4"/>
          <p:cNvCxnSpPr/>
          <p:nvPr>
            <p:custDataLst>
              <p:tags r:id="rId7"/>
            </p:custDataLst>
          </p:nvPr>
        </p:nvCxnSpPr>
        <p:spPr>
          <a:xfrm>
            <a:off x="6253045" y="4927600"/>
            <a:ext cx="0" cy="21590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OTLSHAPE_T_9f985768befe4a44a0fcd125a2fc1838_LeftVerticalConnector2"/>
          <p:cNvCxnSpPr/>
          <p:nvPr>
            <p:custDataLst>
              <p:tags r:id="rId8"/>
            </p:custDataLst>
          </p:nvPr>
        </p:nvCxnSpPr>
        <p:spPr>
          <a:xfrm>
            <a:off x="6253045" y="3908214"/>
            <a:ext cx="0" cy="668443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OTLSHAPE_T_9f985768befe4a44a0fcd125a2fc1838_LeftVerticalConnector1"/>
          <p:cNvCxnSpPr/>
          <p:nvPr>
            <p:custDataLst>
              <p:tags r:id="rId9"/>
            </p:custDataLst>
          </p:nvPr>
        </p:nvCxnSpPr>
        <p:spPr>
          <a:xfrm>
            <a:off x="6253045" y="3641513"/>
            <a:ext cx="0" cy="6350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OTLSHAPE_T_03a678fb3a144f809465706b5803d7bb_RightVerticalConnector4"/>
          <p:cNvCxnSpPr/>
          <p:nvPr>
            <p:custDataLst>
              <p:tags r:id="rId10"/>
            </p:custDataLst>
          </p:nvPr>
        </p:nvCxnSpPr>
        <p:spPr>
          <a:xfrm>
            <a:off x="6301772" y="4927600"/>
            <a:ext cx="0" cy="21590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OTLSHAPE_T_03a678fb3a144f809465706b5803d7bb_RightVerticalConnector3"/>
          <p:cNvCxnSpPr/>
          <p:nvPr>
            <p:custDataLst>
              <p:tags r:id="rId11"/>
            </p:custDataLst>
          </p:nvPr>
        </p:nvCxnSpPr>
        <p:spPr>
          <a:xfrm>
            <a:off x="6301772" y="3891873"/>
            <a:ext cx="0" cy="880703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OTLSHAPE_T_03a678fb3a144f809465706b5803d7bb_RightVerticalConnector2"/>
          <p:cNvCxnSpPr/>
          <p:nvPr>
            <p:custDataLst>
              <p:tags r:id="rId12"/>
            </p:custDataLst>
          </p:nvPr>
        </p:nvCxnSpPr>
        <p:spPr>
          <a:xfrm>
            <a:off x="6301772" y="3625173"/>
            <a:ext cx="0" cy="79841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OTLSHAPE_T_03a678fb3a144f809465706b5803d7bb_RightVerticalConnector1"/>
          <p:cNvCxnSpPr/>
          <p:nvPr>
            <p:custDataLst>
              <p:tags r:id="rId13"/>
            </p:custDataLst>
          </p:nvPr>
        </p:nvCxnSpPr>
        <p:spPr>
          <a:xfrm>
            <a:off x="6301772" y="3374813"/>
            <a:ext cx="0" cy="6350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OTLSHAPE_T_03a678fb3a144f809465706b5803d7bb_LeftVerticalConnector3"/>
          <p:cNvCxnSpPr/>
          <p:nvPr>
            <p:custDataLst>
              <p:tags r:id="rId14"/>
            </p:custDataLst>
          </p:nvPr>
        </p:nvCxnSpPr>
        <p:spPr>
          <a:xfrm>
            <a:off x="6058142" y="4927600"/>
            <a:ext cx="0" cy="21590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OTLSHAPE_T_03a678fb3a144f809465706b5803d7bb_LeftVerticalConnector1"/>
          <p:cNvCxnSpPr/>
          <p:nvPr>
            <p:custDataLst>
              <p:tags r:id="rId15"/>
            </p:custDataLst>
          </p:nvPr>
        </p:nvCxnSpPr>
        <p:spPr>
          <a:xfrm>
            <a:off x="6058142" y="3374814"/>
            <a:ext cx="0" cy="1201843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OTLSHAPE_T_4c5768a73d764a27b72e943d4c00946c_RightVerticalConnector4"/>
          <p:cNvCxnSpPr/>
          <p:nvPr>
            <p:custDataLst>
              <p:tags r:id="rId16"/>
            </p:custDataLst>
          </p:nvPr>
        </p:nvCxnSpPr>
        <p:spPr>
          <a:xfrm>
            <a:off x="6106868" y="4927600"/>
            <a:ext cx="0" cy="21590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OTLSHAPE_T_4c5768a73d764a27b72e943d4c00946c_RightVerticalConnector2"/>
          <p:cNvCxnSpPr/>
          <p:nvPr>
            <p:custDataLst>
              <p:tags r:id="rId17"/>
            </p:custDataLst>
          </p:nvPr>
        </p:nvCxnSpPr>
        <p:spPr>
          <a:xfrm>
            <a:off x="6106868" y="3374814"/>
            <a:ext cx="0" cy="1201843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OTLSHAPE_T_72ff0134f0364c18946de7653575f065_RightVerticalConnector2"/>
          <p:cNvCxnSpPr/>
          <p:nvPr>
            <p:custDataLst>
              <p:tags r:id="rId18"/>
            </p:custDataLst>
          </p:nvPr>
        </p:nvCxnSpPr>
        <p:spPr>
          <a:xfrm>
            <a:off x="5619608" y="4462357"/>
            <a:ext cx="0" cy="681143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OTLSHAPE_T_72ff0134f0364c18946de7653575f065_RightVerticalConnector1"/>
          <p:cNvCxnSpPr/>
          <p:nvPr>
            <p:custDataLst>
              <p:tags r:id="rId19"/>
            </p:custDataLst>
          </p:nvPr>
        </p:nvCxnSpPr>
        <p:spPr>
          <a:xfrm>
            <a:off x="5619608" y="2841413"/>
            <a:ext cx="0" cy="1465919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OTLSHAPE_T_72ff0134f0364c18946de7653575f065_LeftVerticalConnector4"/>
          <p:cNvCxnSpPr/>
          <p:nvPr>
            <p:custDataLst>
              <p:tags r:id="rId20"/>
            </p:custDataLst>
          </p:nvPr>
        </p:nvCxnSpPr>
        <p:spPr>
          <a:xfrm>
            <a:off x="4888719" y="4927600"/>
            <a:ext cx="0" cy="21590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OTLSHAPE_T_72ff0134f0364c18946de7653575f065_LeftVerticalConnector2"/>
          <p:cNvCxnSpPr/>
          <p:nvPr>
            <p:custDataLst>
              <p:tags r:id="rId21"/>
            </p:custDataLst>
          </p:nvPr>
        </p:nvCxnSpPr>
        <p:spPr>
          <a:xfrm>
            <a:off x="4888719" y="3091773"/>
            <a:ext cx="0" cy="1484884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OTLSHAPE_T_72ff0134f0364c18946de7653575f065_LeftVerticalConnector1"/>
          <p:cNvCxnSpPr/>
          <p:nvPr>
            <p:custDataLst>
              <p:tags r:id="rId22"/>
            </p:custDataLst>
          </p:nvPr>
        </p:nvCxnSpPr>
        <p:spPr>
          <a:xfrm>
            <a:off x="4888719" y="2841413"/>
            <a:ext cx="0" cy="79841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OTLSHAPE_T_96de08a4a3134335bce9f2705c721f2f_RightVerticalConnector5"/>
          <p:cNvCxnSpPr/>
          <p:nvPr>
            <p:custDataLst>
              <p:tags r:id="rId23"/>
            </p:custDataLst>
          </p:nvPr>
        </p:nvCxnSpPr>
        <p:spPr>
          <a:xfrm>
            <a:off x="5229801" y="4462357"/>
            <a:ext cx="0" cy="681143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OTLSHAPE_T_96de08a4a3134335bce9f2705c721f2f_RightVerticalConnector3"/>
          <p:cNvCxnSpPr/>
          <p:nvPr>
            <p:custDataLst>
              <p:tags r:id="rId24"/>
            </p:custDataLst>
          </p:nvPr>
        </p:nvCxnSpPr>
        <p:spPr>
          <a:xfrm>
            <a:off x="5229801" y="3091773"/>
            <a:ext cx="0" cy="1019641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OTLSHAPE_T_96de08a4a3134335bce9f2705c721f2f_RightVerticalConnector2"/>
          <p:cNvCxnSpPr/>
          <p:nvPr>
            <p:custDataLst>
              <p:tags r:id="rId25"/>
            </p:custDataLst>
          </p:nvPr>
        </p:nvCxnSpPr>
        <p:spPr>
          <a:xfrm>
            <a:off x="5229801" y="2825073"/>
            <a:ext cx="0" cy="96181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OTLSHAPE_T_96de08a4a3134335bce9f2705c721f2f_RightVerticalConnector1"/>
          <p:cNvCxnSpPr/>
          <p:nvPr>
            <p:custDataLst>
              <p:tags r:id="rId26"/>
            </p:custDataLst>
          </p:nvPr>
        </p:nvCxnSpPr>
        <p:spPr>
          <a:xfrm>
            <a:off x="5229801" y="2574713"/>
            <a:ext cx="0" cy="6350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OTLSHAPE_T_0a61ce7ca9c744cfb3904370e98a8210_RightVerticalConnector1"/>
          <p:cNvCxnSpPr/>
          <p:nvPr>
            <p:custDataLst>
              <p:tags r:id="rId27"/>
            </p:custDataLst>
          </p:nvPr>
        </p:nvCxnSpPr>
        <p:spPr>
          <a:xfrm>
            <a:off x="4450185" y="2308013"/>
            <a:ext cx="0" cy="2835487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OTLSHAPE_T_0a61ce7ca9c744cfb3904370e98a8210_LeftVerticalConnector3"/>
          <p:cNvCxnSpPr/>
          <p:nvPr>
            <p:custDataLst>
              <p:tags r:id="rId28"/>
            </p:custDataLst>
          </p:nvPr>
        </p:nvCxnSpPr>
        <p:spPr>
          <a:xfrm>
            <a:off x="4206556" y="4462357"/>
            <a:ext cx="0" cy="681143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OTLSHAPE_T_0a61ce7ca9c744cfb3904370e98a8210_LeftVerticalConnector1"/>
          <p:cNvCxnSpPr/>
          <p:nvPr>
            <p:custDataLst>
              <p:tags r:id="rId29"/>
            </p:custDataLst>
          </p:nvPr>
        </p:nvCxnSpPr>
        <p:spPr>
          <a:xfrm>
            <a:off x="4206556" y="2308013"/>
            <a:ext cx="0" cy="180340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OTLSHAPE_T_ca4ee82a5e71470090a0f8a4d2852b2c_RightVerticalConnector3"/>
          <p:cNvCxnSpPr/>
          <p:nvPr>
            <p:custDataLst>
              <p:tags r:id="rId30"/>
            </p:custDataLst>
          </p:nvPr>
        </p:nvCxnSpPr>
        <p:spPr>
          <a:xfrm>
            <a:off x="4255282" y="4462357"/>
            <a:ext cx="0" cy="681143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OTLSHAPE_T_ca4ee82a5e71470090a0f8a4d2852b2c_RightVerticalConnector2"/>
          <p:cNvCxnSpPr/>
          <p:nvPr>
            <p:custDataLst>
              <p:tags r:id="rId31"/>
            </p:custDataLst>
          </p:nvPr>
        </p:nvCxnSpPr>
        <p:spPr>
          <a:xfrm>
            <a:off x="4255282" y="2308013"/>
            <a:ext cx="0" cy="1999319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OTLSHAPE_T_ca4ee82a5e71470090a0f8a4d2852b2c_RightVerticalConnector1"/>
          <p:cNvCxnSpPr/>
          <p:nvPr>
            <p:custDataLst>
              <p:tags r:id="rId32"/>
            </p:custDataLst>
          </p:nvPr>
        </p:nvCxnSpPr>
        <p:spPr>
          <a:xfrm>
            <a:off x="4255282" y="2041313"/>
            <a:ext cx="0" cy="6350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OTLSHAPE_T_534558b88f394456bf4c6ac7fcdda46a_RightVerticalConnector1"/>
          <p:cNvCxnSpPr/>
          <p:nvPr>
            <p:custDataLst>
              <p:tags r:id="rId33"/>
            </p:custDataLst>
          </p:nvPr>
        </p:nvCxnSpPr>
        <p:spPr>
          <a:xfrm>
            <a:off x="2890955" y="1774613"/>
            <a:ext cx="0" cy="3368887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OTLSHAPE_T_534558b88f394456bf4c6ac7fcdda46a_LeftVerticalConnector1"/>
          <p:cNvCxnSpPr/>
          <p:nvPr>
            <p:custDataLst>
              <p:tags r:id="rId34"/>
            </p:custDataLst>
          </p:nvPr>
        </p:nvCxnSpPr>
        <p:spPr>
          <a:xfrm>
            <a:off x="2160066" y="1774613"/>
            <a:ext cx="0" cy="3368887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OTLSHAPE_M_2820c048abe5401fad42a3d7056c819a_Connector1"/>
          <p:cNvCxnSpPr/>
          <p:nvPr>
            <p:custDataLst>
              <p:tags r:id="rId35"/>
            </p:custDataLst>
          </p:nvPr>
        </p:nvCxnSpPr>
        <p:spPr>
          <a:xfrm>
            <a:off x="6990285" y="4694978"/>
            <a:ext cx="0" cy="448522"/>
          </a:xfrm>
          <a:prstGeom prst="line">
            <a:avLst/>
          </a:prstGeom>
          <a:ln w="9525" cap="flat" cmpd="sng" algn="ctr">
            <a:solidFill>
              <a:schemeClr val="accent6">
                <a:alpha val="49804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OTLSHAPE_M_e822c3a8c6a64a708784355c4ca5136d_Connector2"/>
          <p:cNvCxnSpPr/>
          <p:nvPr>
            <p:custDataLst>
              <p:tags r:id="rId36"/>
            </p:custDataLst>
          </p:nvPr>
        </p:nvCxnSpPr>
        <p:spPr>
          <a:xfrm>
            <a:off x="6308122" y="4927600"/>
            <a:ext cx="0" cy="215900"/>
          </a:xfrm>
          <a:prstGeom prst="line">
            <a:avLst/>
          </a:prstGeom>
          <a:ln w="9525" cap="flat" cmpd="sng" algn="ctr">
            <a:solidFill>
              <a:schemeClr val="accent5">
                <a:alpha val="49804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OTLSHAPE_M_e822c3a8c6a64a708784355c4ca5136d_Connector1"/>
          <p:cNvCxnSpPr/>
          <p:nvPr>
            <p:custDataLst>
              <p:tags r:id="rId37"/>
            </p:custDataLst>
          </p:nvPr>
        </p:nvCxnSpPr>
        <p:spPr>
          <a:xfrm>
            <a:off x="6308122" y="4229735"/>
            <a:ext cx="0" cy="542840"/>
          </a:xfrm>
          <a:prstGeom prst="line">
            <a:avLst/>
          </a:prstGeom>
          <a:ln w="9525" cap="flat" cmpd="sng" algn="ctr">
            <a:solidFill>
              <a:schemeClr val="accent5">
                <a:alpha val="49804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OTLSHAPE_M_bcc94a4e09b4447d84b9b4b29b62326f_Connector1"/>
          <p:cNvCxnSpPr/>
          <p:nvPr>
            <p:custDataLst>
              <p:tags r:id="rId38"/>
            </p:custDataLst>
          </p:nvPr>
        </p:nvCxnSpPr>
        <p:spPr>
          <a:xfrm>
            <a:off x="5625958" y="4694978"/>
            <a:ext cx="0" cy="448522"/>
          </a:xfrm>
          <a:prstGeom prst="line">
            <a:avLst/>
          </a:prstGeom>
          <a:ln w="9525" cap="flat" cmpd="sng" algn="ctr">
            <a:solidFill>
              <a:schemeClr val="accent4">
                <a:alpha val="49804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OTLSHAPE_M_d8598407e1214817bd9f12740252c040_Connector3"/>
          <p:cNvCxnSpPr/>
          <p:nvPr>
            <p:custDataLst>
              <p:tags r:id="rId39"/>
            </p:custDataLst>
          </p:nvPr>
        </p:nvCxnSpPr>
        <p:spPr>
          <a:xfrm>
            <a:off x="4895069" y="4927600"/>
            <a:ext cx="0" cy="215900"/>
          </a:xfrm>
          <a:prstGeom prst="line">
            <a:avLst/>
          </a:prstGeom>
          <a:ln w="9525" cap="flat" cmpd="sng" algn="ctr">
            <a:solidFill>
              <a:schemeClr val="accent3">
                <a:alpha val="49804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OTLSHAPE_M_d8598407e1214817bd9f12740252c040_Connector2"/>
          <p:cNvCxnSpPr/>
          <p:nvPr>
            <p:custDataLst>
              <p:tags r:id="rId40"/>
            </p:custDataLst>
          </p:nvPr>
        </p:nvCxnSpPr>
        <p:spPr>
          <a:xfrm>
            <a:off x="4895069" y="4747175"/>
            <a:ext cx="0" cy="25400"/>
          </a:xfrm>
          <a:prstGeom prst="line">
            <a:avLst/>
          </a:prstGeom>
          <a:ln w="9525" cap="flat" cmpd="sng" algn="ctr">
            <a:solidFill>
              <a:schemeClr val="accent3">
                <a:alpha val="49804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OTLSHAPE_M_d8598407e1214817bd9f12740252c040_Connector1"/>
          <p:cNvCxnSpPr/>
          <p:nvPr>
            <p:custDataLst>
              <p:tags r:id="rId41"/>
            </p:custDataLst>
          </p:nvPr>
        </p:nvCxnSpPr>
        <p:spPr>
          <a:xfrm>
            <a:off x="4895069" y="4229735"/>
            <a:ext cx="0" cy="346922"/>
          </a:xfrm>
          <a:prstGeom prst="line">
            <a:avLst/>
          </a:prstGeom>
          <a:ln w="9525" cap="flat" cmpd="sng" algn="ctr">
            <a:solidFill>
              <a:schemeClr val="accent3">
                <a:alpha val="49804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OTLSHAPE_M_29ea99f0a2cc4e6dbe70191a1745dd19_Connector1"/>
          <p:cNvCxnSpPr/>
          <p:nvPr>
            <p:custDataLst>
              <p:tags r:id="rId42"/>
            </p:custDataLst>
          </p:nvPr>
        </p:nvCxnSpPr>
        <p:spPr>
          <a:xfrm>
            <a:off x="4261632" y="4694978"/>
            <a:ext cx="0" cy="448522"/>
          </a:xfrm>
          <a:prstGeom prst="line">
            <a:avLst/>
          </a:prstGeom>
          <a:ln w="9525" cap="flat" cmpd="sng" algn="ctr">
            <a:solidFill>
              <a:schemeClr val="accent2">
                <a:alpha val="49804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OTLSHAPE_M_bad847ed36dc48499783a974f0022dd2_Connector2"/>
          <p:cNvCxnSpPr/>
          <p:nvPr>
            <p:custDataLst>
              <p:tags r:id="rId43"/>
            </p:custDataLst>
          </p:nvPr>
        </p:nvCxnSpPr>
        <p:spPr>
          <a:xfrm>
            <a:off x="3579468" y="4927600"/>
            <a:ext cx="0" cy="215900"/>
          </a:xfrm>
          <a:prstGeom prst="line">
            <a:avLst/>
          </a:prstGeom>
          <a:ln w="9525" cap="flat" cmpd="sng" algn="ctr">
            <a:solidFill>
              <a:schemeClr val="accent1">
                <a:alpha val="49804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OTLSHAPE_M_bad847ed36dc48499783a974f0022dd2_Connector1"/>
          <p:cNvCxnSpPr/>
          <p:nvPr>
            <p:custDataLst>
              <p:tags r:id="rId44"/>
            </p:custDataLst>
          </p:nvPr>
        </p:nvCxnSpPr>
        <p:spPr>
          <a:xfrm>
            <a:off x="3579468" y="4229735"/>
            <a:ext cx="0" cy="542840"/>
          </a:xfrm>
          <a:prstGeom prst="line">
            <a:avLst/>
          </a:prstGeom>
          <a:ln w="9525" cap="flat" cmpd="sng" algn="ctr">
            <a:solidFill>
              <a:schemeClr val="accent1">
                <a:alpha val="49804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OTLSHAPE_M_3abd8b090f874a0682ee508ab4973a2d_Connector1"/>
          <p:cNvCxnSpPr/>
          <p:nvPr>
            <p:custDataLst>
              <p:tags r:id="rId45"/>
            </p:custDataLst>
          </p:nvPr>
        </p:nvCxnSpPr>
        <p:spPr>
          <a:xfrm>
            <a:off x="2897305" y="4694978"/>
            <a:ext cx="0" cy="448522"/>
          </a:xfrm>
          <a:prstGeom prst="line">
            <a:avLst/>
          </a:prstGeom>
          <a:ln w="9525" cap="flat" cmpd="sng" algn="ctr">
            <a:solidFill>
              <a:srgbClr val="0072BC">
                <a:alpha val="49804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TLSHAPE_TB_00000000000000000000000000000000_ElapsedTimeExtension"/>
          <p:cNvSpPr/>
          <p:nvPr>
            <p:custDataLst>
              <p:tags r:id="rId46"/>
            </p:custDataLst>
          </p:nvPr>
        </p:nvSpPr>
        <p:spPr>
          <a:xfrm>
            <a:off x="844465" y="1571413"/>
            <a:ext cx="6235700" cy="3572087"/>
          </a:xfrm>
          <a:prstGeom prst="rect">
            <a:avLst/>
          </a:prstGeom>
          <a:gradFill flip="none" rotWithShape="1">
            <a:gsLst>
              <a:gs pos="100000">
                <a:srgbClr val="FFC000">
                  <a:alpha val="30196"/>
                </a:srgbClr>
              </a:gs>
              <a:gs pos="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</a:ln>
          <a:effectLst>
            <a:innerShdw>
              <a:srgbClr val="808080">
                <a:alpha val="50000"/>
              </a:srgbClr>
            </a:innerShdw>
          </a:effectLst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TLSHAPE_TB_00000000000000000000000000000000_LeftEndCaps" hidden="1"/>
          <p:cNvSpPr txBox="1"/>
          <p:nvPr>
            <p:custDataLst>
              <p:tags r:id="rId47"/>
            </p:custDataLst>
          </p:nvPr>
        </p:nvSpPr>
        <p:spPr>
          <a:xfrm>
            <a:off x="254000" y="5194469"/>
            <a:ext cx="469900" cy="27906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ctr"/>
            <a:r>
              <a:rPr lang="en-US" b="1" smtClean="0">
                <a:solidFill>
                  <a:srgbClr val="C0504D"/>
                </a:solidFill>
                <a:latin typeface="Calibri" panose="020F0502020204030204" pitchFamily="34" charset="0"/>
              </a:rPr>
              <a:t>2015</a:t>
            </a:r>
            <a:endParaRPr lang="en-US" b="1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3" name="OTLSHAPE_TB_00000000000000000000000000000000_RightEndCaps"/>
          <p:cNvSpPr txBox="1"/>
          <p:nvPr>
            <p:custDataLst>
              <p:tags r:id="rId48"/>
            </p:custDataLst>
          </p:nvPr>
        </p:nvSpPr>
        <p:spPr>
          <a:xfrm>
            <a:off x="8426534" y="5194469"/>
            <a:ext cx="451662" cy="27906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ctr"/>
            <a:r>
              <a:rPr lang="en-US" b="1" spc="-38" smtClean="0">
                <a:solidFill>
                  <a:srgbClr val="C0504D"/>
                </a:solidFill>
                <a:latin typeface="Calibri" panose="020F0502020204030204" pitchFamily="34" charset="0"/>
              </a:rPr>
              <a:t>2015</a:t>
            </a:r>
            <a:endParaRPr lang="en-US" b="1" spc="-38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4" name="OTLSHAPE_TB_00000000000000000000000000000000_ScaleContainer"/>
          <p:cNvSpPr/>
          <p:nvPr>
            <p:custDataLst>
              <p:tags r:id="rId49"/>
            </p:custDataLst>
          </p:nvPr>
        </p:nvSpPr>
        <p:spPr>
          <a:xfrm>
            <a:off x="844465" y="5143500"/>
            <a:ext cx="7467600" cy="381000"/>
          </a:xfrm>
          <a:prstGeom prst="rect">
            <a:avLst/>
          </a:prstGeom>
          <a:gradFill flip="none" rotWithShape="1">
            <a:gsLst>
              <a:gs pos="0">
                <a:srgbClr val="B2B2B2"/>
              </a:gs>
              <a:gs pos="100000">
                <a:srgbClr val="B2B2B2"/>
              </a:gs>
              <a:gs pos="50000">
                <a:srgbClr val="F2F2F2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 algn="ctr">
            <a:noFill/>
            <a:prstDash val="solid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 blurRad="50800" dist="25400" dir="10800000">
                    <a:srgbClr val="808080">
                      <a:alpha val="75000"/>
                    </a:srgbClr>
                  </a:innerShdw>
                  <a:reflection blurRad="6350" stA="50000" endA="300" endPos="55500" dist="50800" dir="5400000" sy="-100000" algn="bl" rotWithShape="0"/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TLSHAPE_TB_00000000000000000000000000000000_ElapsedTime"/>
          <p:cNvSpPr/>
          <p:nvPr>
            <p:custDataLst>
              <p:tags r:id="rId50"/>
            </p:custDataLst>
          </p:nvPr>
        </p:nvSpPr>
        <p:spPr>
          <a:xfrm>
            <a:off x="844465" y="5143500"/>
            <a:ext cx="6235700" cy="381000"/>
          </a:xfrm>
          <a:prstGeom prst="rect">
            <a:avLst/>
          </a:prstGeom>
          <a:solidFill>
            <a:srgbClr val="FFC000">
              <a:alpha val="30196"/>
            </a:srgbClr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threePt" dir="t">
              <a:rot lat="0" lon="0" rev="0"/>
            </a:lightRig>
          </a:scene3d>
          <a:sp3d>
            <a:bevelT w="12700" h="139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 blurRad="50800" dist="25400" dir="10800000">
                    <a:srgbClr val="808080">
                      <a:alpha val="75000"/>
                    </a:srgbClr>
                  </a:inn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TLSHAPE_TB_00000000000000000000000000000000_TodayMarkerShape"/>
          <p:cNvSpPr/>
          <p:nvPr>
            <p:custDataLst>
              <p:tags r:id="rId51"/>
            </p:custDataLst>
          </p:nvPr>
        </p:nvSpPr>
        <p:spPr>
          <a:xfrm>
            <a:off x="7013673" y="5524500"/>
            <a:ext cx="114300" cy="127000"/>
          </a:xfrm>
          <a:prstGeom prst="triangle">
            <a:avLst/>
          </a:prstGeom>
          <a:solidFill>
            <a:srgbClr val="FF0000"/>
          </a:solidFill>
          <a:ln w="9525" cap="flat" cmpd="sng" algn="ctr">
            <a:noFill/>
            <a:prstDash val="solid"/>
          </a:ln>
          <a:effectLst>
            <a:innerShdw>
              <a:srgbClr val="808080">
                <a:alpha val="50000"/>
              </a:srgbClr>
            </a:innerShdw>
          </a:effectLst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TLSHAPE_TB_00000000000000000000000000000000_TodayMarkerText"/>
          <p:cNvSpPr txBox="1"/>
          <p:nvPr>
            <p:custDataLst>
              <p:tags r:id="rId52"/>
            </p:custDataLst>
          </p:nvPr>
        </p:nvSpPr>
        <p:spPr>
          <a:xfrm>
            <a:off x="6887973" y="5651500"/>
            <a:ext cx="368300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ctr"/>
            <a:r>
              <a:rPr lang="en-US" sz="1200" spc="-12" smtClean="0">
                <a:solidFill>
                  <a:schemeClr val="dk1"/>
                </a:solidFill>
                <a:latin typeface="Calibri" panose="020F0502020204030204" pitchFamily="34" charset="0"/>
              </a:rPr>
              <a:t>Today</a:t>
            </a:r>
            <a:endParaRPr lang="en-US" sz="1200" spc="-12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9" name="OTLSHAPE_TB_00000000000000000000000000000000_TimescaleInterval1"/>
          <p:cNvSpPr txBox="1"/>
          <p:nvPr>
            <p:custDataLst>
              <p:tags r:id="rId53"/>
            </p:custDataLst>
          </p:nvPr>
        </p:nvSpPr>
        <p:spPr>
          <a:xfrm>
            <a:off x="907965" y="5240972"/>
            <a:ext cx="241300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200" spc="-20" smtClean="0">
                <a:solidFill>
                  <a:schemeClr val="dk1"/>
                </a:solidFill>
                <a:latin typeface="Calibri" panose="020F0502020204030204" pitchFamily="34" charset="0"/>
              </a:rPr>
              <a:t>Aug</a:t>
            </a:r>
            <a:endParaRPr lang="en-US" sz="1200" spc="-2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OTLSHAPE_TB_00000000000000000000000000000000_TimescaleInterval2"/>
          <p:cNvSpPr txBox="1"/>
          <p:nvPr>
            <p:custDataLst>
              <p:tags r:id="rId54"/>
            </p:custDataLst>
          </p:nvPr>
        </p:nvSpPr>
        <p:spPr>
          <a:xfrm>
            <a:off x="2418470" y="5240972"/>
            <a:ext cx="228600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200" spc="-18" smtClean="0">
                <a:solidFill>
                  <a:schemeClr val="dk1"/>
                </a:solidFill>
                <a:latin typeface="Calibri" panose="020F0502020204030204" pitchFamily="34" charset="0"/>
              </a:rPr>
              <a:t>Sep</a:t>
            </a:r>
            <a:endParaRPr lang="en-US" sz="1200" spc="-18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OTLSHAPE_TB_00000000000000000000000000000000_TimescaleInterval3"/>
          <p:cNvSpPr txBox="1"/>
          <p:nvPr>
            <p:custDataLst>
              <p:tags r:id="rId55"/>
            </p:custDataLst>
          </p:nvPr>
        </p:nvSpPr>
        <p:spPr>
          <a:xfrm>
            <a:off x="3880248" y="5240972"/>
            <a:ext cx="211148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200" spc="-22" smtClean="0">
                <a:solidFill>
                  <a:schemeClr val="dk1"/>
                </a:solidFill>
                <a:latin typeface="Calibri" panose="020F0502020204030204" pitchFamily="34" charset="0"/>
              </a:rPr>
              <a:t>Oct</a:t>
            </a:r>
            <a:endParaRPr lang="en-US" sz="1200" spc="-22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OTLSHAPE_TB_00000000000000000000000000000000_TimescaleInterval4"/>
          <p:cNvSpPr txBox="1"/>
          <p:nvPr>
            <p:custDataLst>
              <p:tags r:id="rId56"/>
            </p:custDataLst>
          </p:nvPr>
        </p:nvSpPr>
        <p:spPr>
          <a:xfrm>
            <a:off x="5390752" y="5240972"/>
            <a:ext cx="243978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200" spc="-20" smtClean="0">
                <a:solidFill>
                  <a:schemeClr val="dk1"/>
                </a:solidFill>
                <a:latin typeface="Calibri" panose="020F0502020204030204" pitchFamily="34" charset="0"/>
              </a:rPr>
              <a:t>Nov</a:t>
            </a:r>
            <a:endParaRPr lang="en-US" sz="1200" spc="-2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OTLSHAPE_TB_00000000000000000000000000000000_TimescaleInterval5"/>
          <p:cNvSpPr txBox="1"/>
          <p:nvPr>
            <p:custDataLst>
              <p:tags r:id="rId57"/>
            </p:custDataLst>
          </p:nvPr>
        </p:nvSpPr>
        <p:spPr>
          <a:xfrm>
            <a:off x="6852531" y="5240972"/>
            <a:ext cx="231858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200" spc="-22" smtClean="0">
                <a:solidFill>
                  <a:schemeClr val="dk1"/>
                </a:solidFill>
                <a:latin typeface="Calibri" panose="020F0502020204030204" pitchFamily="34" charset="0"/>
              </a:rPr>
              <a:t>Dec</a:t>
            </a:r>
            <a:endParaRPr lang="en-US" sz="1200" spc="-22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cxnSp>
        <p:nvCxnSpPr>
          <p:cNvPr id="27" name="OTLSHAPE_T_ca4ee82a5e71470090a0f8a4d2852b2c_LeftVerticalConnector1" hidden="1"/>
          <p:cNvCxnSpPr/>
          <p:nvPr>
            <p:custDataLst>
              <p:tags r:id="rId58"/>
            </p:custDataLst>
          </p:nvPr>
        </p:nvCxnSpPr>
        <p:spPr>
          <a:xfrm>
            <a:off x="2890955" y="2041313"/>
            <a:ext cx="0" cy="3102187"/>
          </a:xfrm>
          <a:prstGeom prst="line">
            <a:avLst/>
          </a:prstGeom>
          <a:ln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OTLSHAPE_T_96de08a4a3134335bce9f2705c721f2f_LeftVerticalConnector1" hidden="1"/>
          <p:cNvCxnSpPr/>
          <p:nvPr>
            <p:custDataLst>
              <p:tags r:id="rId59"/>
            </p:custDataLst>
          </p:nvPr>
        </p:nvCxnSpPr>
        <p:spPr>
          <a:xfrm>
            <a:off x="4450185" y="2574713"/>
            <a:ext cx="0" cy="2568787"/>
          </a:xfrm>
          <a:prstGeom prst="line">
            <a:avLst/>
          </a:prstGeom>
          <a:ln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OTLSHAPE_T_4c5768a73d764a27b72e943d4c00946c_LeftVerticalConnector1" hidden="1"/>
          <p:cNvCxnSpPr/>
          <p:nvPr>
            <p:custDataLst>
              <p:tags r:id="rId60"/>
            </p:custDataLst>
          </p:nvPr>
        </p:nvCxnSpPr>
        <p:spPr>
          <a:xfrm>
            <a:off x="5619608" y="3108113"/>
            <a:ext cx="0" cy="1199219"/>
          </a:xfrm>
          <a:prstGeom prst="line">
            <a:avLst/>
          </a:prstGeom>
          <a:ln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OTLSHAPE_T_4c5768a73d764a27b72e943d4c00946c_LeftVerticalConnector2" hidden="1"/>
          <p:cNvCxnSpPr/>
          <p:nvPr>
            <p:custDataLst>
              <p:tags r:id="rId61"/>
            </p:custDataLst>
          </p:nvPr>
        </p:nvCxnSpPr>
        <p:spPr>
          <a:xfrm>
            <a:off x="5619608" y="4462357"/>
            <a:ext cx="0" cy="681143"/>
          </a:xfrm>
          <a:prstGeom prst="line">
            <a:avLst/>
          </a:prstGeom>
          <a:ln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OTLSHAPE_T_bc423e349e5344f3aee7cf24132f7e60_LeftVerticalConnector1" hidden="1"/>
          <p:cNvCxnSpPr/>
          <p:nvPr>
            <p:custDataLst>
              <p:tags r:id="rId62"/>
            </p:custDataLst>
          </p:nvPr>
        </p:nvCxnSpPr>
        <p:spPr>
          <a:xfrm>
            <a:off x="6253045" y="3908213"/>
            <a:ext cx="0" cy="668444"/>
          </a:xfrm>
          <a:prstGeom prst="line">
            <a:avLst/>
          </a:prstGeom>
          <a:ln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OTLSHAPE_T_bc423e349e5344f3aee7cf24132f7e60_LeftVerticalConnector3" hidden="1"/>
          <p:cNvCxnSpPr/>
          <p:nvPr>
            <p:custDataLst>
              <p:tags r:id="rId63"/>
            </p:custDataLst>
          </p:nvPr>
        </p:nvCxnSpPr>
        <p:spPr>
          <a:xfrm>
            <a:off x="6253045" y="4927600"/>
            <a:ext cx="0" cy="215900"/>
          </a:xfrm>
          <a:prstGeom prst="line">
            <a:avLst/>
          </a:prstGeom>
          <a:ln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OTLSHAPE_M_3abd8b090f874a0682ee508ab4973a2d_Title"/>
          <p:cNvSpPr txBox="1"/>
          <p:nvPr>
            <p:custDataLst>
              <p:tags r:id="rId64"/>
            </p:custDataLst>
          </p:nvPr>
        </p:nvSpPr>
        <p:spPr>
          <a:xfrm>
            <a:off x="3119555" y="4576657"/>
            <a:ext cx="4572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b="1" spc="-10" smtClean="0">
                <a:solidFill>
                  <a:schemeClr val="dk1"/>
                </a:solidFill>
                <a:latin typeface="Calibri" panose="020F0502020204030204" pitchFamily="34" charset="0"/>
              </a:rPr>
              <a:t>Sprint 1</a:t>
            </a:r>
            <a:endParaRPr lang="en-US" sz="1100" b="1" spc="-1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65" name="OTLSHAPE_M_3abd8b090f874a0682ee508ab4973a2d_Date"/>
          <p:cNvSpPr txBox="1"/>
          <p:nvPr>
            <p:custDataLst>
              <p:tags r:id="rId65"/>
            </p:custDataLst>
          </p:nvPr>
        </p:nvSpPr>
        <p:spPr>
          <a:xfrm>
            <a:off x="3119555" y="4772575"/>
            <a:ext cx="5588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8" smtClean="0">
                <a:solidFill>
                  <a:srgbClr val="1F497E"/>
                </a:solidFill>
                <a:latin typeface="Calibri" panose="020F0502020204030204" pitchFamily="34" charset="0"/>
              </a:rPr>
              <a:t>9/11/2015</a:t>
            </a:r>
            <a:endParaRPr lang="en-US" sz="1000" spc="-8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66" name="OTLSHAPE_M_3abd8b090f874a0682ee508ab4973a2d_Shape"/>
          <p:cNvSpPr/>
          <p:nvPr>
            <p:custDataLst>
              <p:tags r:id="rId66"/>
            </p:custDataLst>
          </p:nvPr>
        </p:nvSpPr>
        <p:spPr>
          <a:xfrm rot="16200000">
            <a:off x="2922705" y="4694978"/>
            <a:ext cx="165100" cy="165100"/>
          </a:xfrm>
          <a:prstGeom prst="flowChartMerge">
            <a:avLst/>
          </a:prstGeom>
          <a:solidFill>
            <a:srgbClr val="0072BC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TLSHAPE_M_bad847ed36dc48499783a974f0022dd2_Title"/>
          <p:cNvSpPr txBox="1"/>
          <p:nvPr>
            <p:custDataLst>
              <p:tags r:id="rId67"/>
            </p:custDataLst>
          </p:nvPr>
        </p:nvSpPr>
        <p:spPr>
          <a:xfrm>
            <a:off x="3801718" y="4111413"/>
            <a:ext cx="4572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b="1" spc="-10" smtClean="0">
                <a:solidFill>
                  <a:schemeClr val="dk1"/>
                </a:solidFill>
                <a:latin typeface="Calibri" panose="020F0502020204030204" pitchFamily="34" charset="0"/>
              </a:rPr>
              <a:t>Sprint 2</a:t>
            </a:r>
            <a:endParaRPr lang="en-US" sz="1100" b="1" spc="-1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68" name="OTLSHAPE_M_bad847ed36dc48499783a974f0022dd2_Date"/>
          <p:cNvSpPr txBox="1"/>
          <p:nvPr>
            <p:custDataLst>
              <p:tags r:id="rId68"/>
            </p:custDataLst>
          </p:nvPr>
        </p:nvSpPr>
        <p:spPr>
          <a:xfrm>
            <a:off x="3801718" y="4307332"/>
            <a:ext cx="5588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8" smtClean="0">
                <a:solidFill>
                  <a:srgbClr val="1F497E"/>
                </a:solidFill>
                <a:latin typeface="Calibri" panose="020F0502020204030204" pitchFamily="34" charset="0"/>
              </a:rPr>
              <a:t>9/25/2015</a:t>
            </a:r>
            <a:endParaRPr lang="en-US" sz="1000" spc="-8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69" name="OTLSHAPE_M_bad847ed36dc48499783a974f0022dd2_Shape"/>
          <p:cNvSpPr/>
          <p:nvPr>
            <p:custDataLst>
              <p:tags r:id="rId69"/>
            </p:custDataLst>
          </p:nvPr>
        </p:nvSpPr>
        <p:spPr>
          <a:xfrm rot="16200000">
            <a:off x="3604868" y="4229735"/>
            <a:ext cx="165100" cy="165100"/>
          </a:xfrm>
          <a:prstGeom prst="flowChartMerge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TLSHAPE_M_29ea99f0a2cc4e6dbe70191a1745dd19_Title"/>
          <p:cNvSpPr txBox="1"/>
          <p:nvPr>
            <p:custDataLst>
              <p:tags r:id="rId70"/>
            </p:custDataLst>
          </p:nvPr>
        </p:nvSpPr>
        <p:spPr>
          <a:xfrm>
            <a:off x="4483882" y="4576657"/>
            <a:ext cx="4572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b="1" spc="-10" smtClean="0">
                <a:solidFill>
                  <a:schemeClr val="dk1"/>
                </a:solidFill>
                <a:latin typeface="Calibri" panose="020F0502020204030204" pitchFamily="34" charset="0"/>
              </a:rPr>
              <a:t>Sprint 3</a:t>
            </a:r>
            <a:endParaRPr lang="en-US" sz="1100" b="1" spc="-1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71" name="OTLSHAPE_M_29ea99f0a2cc4e6dbe70191a1745dd19_Date"/>
          <p:cNvSpPr txBox="1"/>
          <p:nvPr>
            <p:custDataLst>
              <p:tags r:id="rId71"/>
            </p:custDataLst>
          </p:nvPr>
        </p:nvSpPr>
        <p:spPr>
          <a:xfrm>
            <a:off x="4483882" y="4772575"/>
            <a:ext cx="5588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8" smtClean="0">
                <a:solidFill>
                  <a:srgbClr val="1F497E"/>
                </a:solidFill>
                <a:latin typeface="Calibri" panose="020F0502020204030204" pitchFamily="34" charset="0"/>
              </a:rPr>
              <a:t>10/9/2015</a:t>
            </a:r>
            <a:endParaRPr lang="en-US" sz="1000" spc="-8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72" name="OTLSHAPE_M_29ea99f0a2cc4e6dbe70191a1745dd19_Shape"/>
          <p:cNvSpPr/>
          <p:nvPr>
            <p:custDataLst>
              <p:tags r:id="rId72"/>
            </p:custDataLst>
          </p:nvPr>
        </p:nvSpPr>
        <p:spPr>
          <a:xfrm rot="16200000">
            <a:off x="4287032" y="4694978"/>
            <a:ext cx="165100" cy="165100"/>
          </a:xfrm>
          <a:prstGeom prst="flowChartMerge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TLSHAPE_M_d8598407e1214817bd9f12740252c040_Title"/>
          <p:cNvSpPr txBox="1"/>
          <p:nvPr>
            <p:custDataLst>
              <p:tags r:id="rId73"/>
            </p:custDataLst>
          </p:nvPr>
        </p:nvSpPr>
        <p:spPr>
          <a:xfrm>
            <a:off x="5117319" y="4111413"/>
            <a:ext cx="4572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b="1" spc="-10" smtClean="0">
                <a:solidFill>
                  <a:schemeClr val="dk1"/>
                </a:solidFill>
                <a:latin typeface="Calibri" panose="020F0502020204030204" pitchFamily="34" charset="0"/>
              </a:rPr>
              <a:t>Sprint 4</a:t>
            </a:r>
            <a:endParaRPr lang="en-US" sz="1100" b="1" spc="-1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74" name="OTLSHAPE_M_d8598407e1214817bd9f12740252c040_Date"/>
          <p:cNvSpPr txBox="1"/>
          <p:nvPr>
            <p:custDataLst>
              <p:tags r:id="rId74"/>
            </p:custDataLst>
          </p:nvPr>
        </p:nvSpPr>
        <p:spPr>
          <a:xfrm>
            <a:off x="5117319" y="4307332"/>
            <a:ext cx="6223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8" smtClean="0">
                <a:solidFill>
                  <a:srgbClr val="1F497E"/>
                </a:solidFill>
                <a:latin typeface="Calibri" panose="020F0502020204030204" pitchFamily="34" charset="0"/>
              </a:rPr>
              <a:t>10/22/2015</a:t>
            </a:r>
            <a:endParaRPr lang="en-US" sz="1000" spc="-8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75" name="OTLSHAPE_M_d8598407e1214817bd9f12740252c040_Shape"/>
          <p:cNvSpPr/>
          <p:nvPr>
            <p:custDataLst>
              <p:tags r:id="rId75"/>
            </p:custDataLst>
          </p:nvPr>
        </p:nvSpPr>
        <p:spPr>
          <a:xfrm rot="16200000">
            <a:off x="4920469" y="4229735"/>
            <a:ext cx="165100" cy="165100"/>
          </a:xfrm>
          <a:prstGeom prst="flowChartMerge">
            <a:avLst/>
          </a:prstGeom>
          <a:solidFill>
            <a:schemeClr val="accent3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TLSHAPE_M_bcc94a4e09b4447d84b9b4b29b62326f_Title"/>
          <p:cNvSpPr txBox="1"/>
          <p:nvPr>
            <p:custDataLst>
              <p:tags r:id="rId76"/>
            </p:custDataLst>
          </p:nvPr>
        </p:nvSpPr>
        <p:spPr>
          <a:xfrm>
            <a:off x="5848208" y="4576657"/>
            <a:ext cx="4572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b="1" spc="-10" smtClean="0">
                <a:solidFill>
                  <a:schemeClr val="dk1"/>
                </a:solidFill>
                <a:latin typeface="Calibri" panose="020F0502020204030204" pitchFamily="34" charset="0"/>
              </a:rPr>
              <a:t>Sprint 5</a:t>
            </a:r>
            <a:endParaRPr lang="en-US" sz="1100" b="1" spc="-1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77" name="OTLSHAPE_M_bcc94a4e09b4447d84b9b4b29b62326f_Date"/>
          <p:cNvSpPr txBox="1"/>
          <p:nvPr>
            <p:custDataLst>
              <p:tags r:id="rId77"/>
            </p:custDataLst>
          </p:nvPr>
        </p:nvSpPr>
        <p:spPr>
          <a:xfrm>
            <a:off x="5848208" y="4772575"/>
            <a:ext cx="5588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8" smtClean="0">
                <a:solidFill>
                  <a:srgbClr val="1F497E"/>
                </a:solidFill>
                <a:latin typeface="Calibri" panose="020F0502020204030204" pitchFamily="34" charset="0"/>
              </a:rPr>
              <a:t>11/6/2015</a:t>
            </a:r>
            <a:endParaRPr lang="en-US" sz="1000" spc="-8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78" name="OTLSHAPE_M_bcc94a4e09b4447d84b9b4b29b62326f_Shape"/>
          <p:cNvSpPr/>
          <p:nvPr>
            <p:custDataLst>
              <p:tags r:id="rId78"/>
            </p:custDataLst>
          </p:nvPr>
        </p:nvSpPr>
        <p:spPr>
          <a:xfrm rot="16200000">
            <a:off x="5651358" y="4694978"/>
            <a:ext cx="165100" cy="165100"/>
          </a:xfrm>
          <a:prstGeom prst="flowChartMerge">
            <a:avLst/>
          </a:prstGeom>
          <a:solidFill>
            <a:schemeClr val="accent4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TLSHAPE_M_e822c3a8c6a64a708784355c4ca5136d_Title"/>
          <p:cNvSpPr txBox="1"/>
          <p:nvPr>
            <p:custDataLst>
              <p:tags r:id="rId79"/>
            </p:custDataLst>
          </p:nvPr>
        </p:nvSpPr>
        <p:spPr>
          <a:xfrm>
            <a:off x="6530371" y="4111413"/>
            <a:ext cx="4064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b="1" spc="-10" smtClean="0">
                <a:solidFill>
                  <a:schemeClr val="dk1"/>
                </a:solidFill>
                <a:latin typeface="Calibri" panose="020F0502020204030204" pitchFamily="34" charset="0"/>
              </a:rPr>
              <a:t>Spint 6</a:t>
            </a:r>
            <a:endParaRPr lang="en-US" sz="1100" b="1" spc="-1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80" name="OTLSHAPE_M_e822c3a8c6a64a708784355c4ca5136d_Date"/>
          <p:cNvSpPr txBox="1"/>
          <p:nvPr>
            <p:custDataLst>
              <p:tags r:id="rId80"/>
            </p:custDataLst>
          </p:nvPr>
        </p:nvSpPr>
        <p:spPr>
          <a:xfrm>
            <a:off x="6530371" y="4307332"/>
            <a:ext cx="6223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8" smtClean="0">
                <a:solidFill>
                  <a:srgbClr val="1F497E"/>
                </a:solidFill>
                <a:latin typeface="Calibri" panose="020F0502020204030204" pitchFamily="34" charset="0"/>
              </a:rPr>
              <a:t>11/20/2015</a:t>
            </a:r>
            <a:endParaRPr lang="en-US" sz="1000" spc="-8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81" name="OTLSHAPE_M_e822c3a8c6a64a708784355c4ca5136d_Shape"/>
          <p:cNvSpPr/>
          <p:nvPr>
            <p:custDataLst>
              <p:tags r:id="rId81"/>
            </p:custDataLst>
          </p:nvPr>
        </p:nvSpPr>
        <p:spPr>
          <a:xfrm rot="16200000">
            <a:off x="6333522" y="4229735"/>
            <a:ext cx="165100" cy="165100"/>
          </a:xfrm>
          <a:prstGeom prst="flowChartMerge">
            <a:avLst/>
          </a:prstGeom>
          <a:solidFill>
            <a:schemeClr val="accent5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TLSHAPE_M_2820c048abe5401fad42a3d7056c819a_Title"/>
          <p:cNvSpPr txBox="1"/>
          <p:nvPr>
            <p:custDataLst>
              <p:tags r:id="rId82"/>
            </p:custDataLst>
          </p:nvPr>
        </p:nvSpPr>
        <p:spPr>
          <a:xfrm>
            <a:off x="7212535" y="4576657"/>
            <a:ext cx="4572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b="1" spc="-10" smtClean="0">
                <a:solidFill>
                  <a:schemeClr val="dk1"/>
                </a:solidFill>
                <a:latin typeface="Calibri" panose="020F0502020204030204" pitchFamily="34" charset="0"/>
              </a:rPr>
              <a:t>Sprint 7</a:t>
            </a:r>
            <a:endParaRPr lang="en-US" sz="1100" b="1" spc="-1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83" name="OTLSHAPE_M_2820c048abe5401fad42a3d7056c819a_Date"/>
          <p:cNvSpPr txBox="1"/>
          <p:nvPr>
            <p:custDataLst>
              <p:tags r:id="rId83"/>
            </p:custDataLst>
          </p:nvPr>
        </p:nvSpPr>
        <p:spPr>
          <a:xfrm>
            <a:off x="7212535" y="4772575"/>
            <a:ext cx="5588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8" smtClean="0">
                <a:solidFill>
                  <a:srgbClr val="1F497E"/>
                </a:solidFill>
                <a:latin typeface="Calibri" panose="020F0502020204030204" pitchFamily="34" charset="0"/>
              </a:rPr>
              <a:t>12/4/2015</a:t>
            </a:r>
            <a:endParaRPr lang="en-US" sz="1000" spc="-8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84" name="OTLSHAPE_M_2820c048abe5401fad42a3d7056c819a_Shape"/>
          <p:cNvSpPr/>
          <p:nvPr>
            <p:custDataLst>
              <p:tags r:id="rId84"/>
            </p:custDataLst>
          </p:nvPr>
        </p:nvSpPr>
        <p:spPr>
          <a:xfrm rot="16200000">
            <a:off x="7015685" y="4694978"/>
            <a:ext cx="165100" cy="165100"/>
          </a:xfrm>
          <a:prstGeom prst="flowChartMerge">
            <a:avLst/>
          </a:prstGeom>
          <a:solidFill>
            <a:schemeClr val="accent6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TLSHAPE_T_534558b88f394456bf4c6ac7fcdda46a_Shape"/>
          <p:cNvSpPr/>
          <p:nvPr>
            <p:custDataLst>
              <p:tags r:id="rId85"/>
            </p:custDataLst>
          </p:nvPr>
        </p:nvSpPr>
        <p:spPr>
          <a:xfrm>
            <a:off x="2160066" y="1571413"/>
            <a:ext cx="736600" cy="203200"/>
          </a:xfrm>
          <a:prstGeom prst="rect">
            <a:avLst/>
          </a:prstGeom>
          <a:solidFill>
            <a:srgbClr val="0072BC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TLSHAPE_T_534558b88f394456bf4c6ac7fcdda46a_ShapePercentage" hidden="1"/>
          <p:cNvSpPr/>
          <p:nvPr>
            <p:custDataLst>
              <p:tags r:id="rId86"/>
            </p:custDataLst>
          </p:nvPr>
        </p:nvSpPr>
        <p:spPr>
          <a:xfrm>
            <a:off x="2160066" y="1571413"/>
            <a:ext cx="0" cy="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TLSHAPE_T_534558b88f394456bf4c6ac7fcdda46a_Duration" hidden="1"/>
          <p:cNvSpPr txBox="1"/>
          <p:nvPr>
            <p:custDataLst>
              <p:tags r:id="rId87"/>
            </p:custDataLst>
          </p:nvPr>
        </p:nvSpPr>
        <p:spPr>
          <a:xfrm>
            <a:off x="0" y="1571413"/>
            <a:ext cx="3937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000" smtClean="0">
                <a:solidFill>
                  <a:srgbClr val="C0504D"/>
                </a:solidFill>
                <a:latin typeface="Calibri" panose="020F0502020204030204" pitchFamily="34" charset="0"/>
              </a:rPr>
              <a:t>11 days</a:t>
            </a:r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88" name="OTLSHAPE_T_534558b88f394456bf4c6ac7fcdda46a_TextPercentage" hidden="1"/>
          <p:cNvSpPr txBox="1"/>
          <p:nvPr>
            <p:custDataLst>
              <p:tags r:id="rId88"/>
            </p:custDataLst>
          </p:nvPr>
        </p:nvSpPr>
        <p:spPr>
          <a:xfrm>
            <a:off x="0" y="17264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89" name="OTLSHAPE_T_534558b88f394456bf4c6ac7fcdda46a_StartDate" hidden="1"/>
          <p:cNvSpPr txBox="1"/>
          <p:nvPr>
            <p:custDataLst>
              <p:tags r:id="rId89"/>
            </p:custDataLst>
          </p:nvPr>
        </p:nvSpPr>
        <p:spPr>
          <a:xfrm>
            <a:off x="0" y="17264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90" name="OTLSHAPE_T_534558b88f394456bf4c6ac7fcdda46a_EndDate" hidden="1"/>
          <p:cNvSpPr txBox="1"/>
          <p:nvPr>
            <p:custDataLst>
              <p:tags r:id="rId90"/>
            </p:custDataLst>
          </p:nvPr>
        </p:nvSpPr>
        <p:spPr>
          <a:xfrm>
            <a:off x="0" y="17264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91" name="OTLSHAPE_T_534558b88f394456bf4c6ac7fcdda46a_JoinedDate"/>
          <p:cNvSpPr txBox="1"/>
          <p:nvPr>
            <p:custDataLst>
              <p:tags r:id="rId91"/>
            </p:custDataLst>
          </p:nvPr>
        </p:nvSpPr>
        <p:spPr>
          <a:xfrm>
            <a:off x="2941755" y="1595501"/>
            <a:ext cx="12065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rgbClr val="1F497E"/>
                </a:solidFill>
                <a:latin typeface="Calibri" panose="020F0502020204030204" pitchFamily="34" charset="0"/>
              </a:rPr>
              <a:t>8/28/2015 - 9/11/2015</a:t>
            </a:r>
            <a:endParaRPr lang="en-US" sz="1000" spc="-6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92" name="OTLSHAPE_T_534558b88f394456bf4c6ac7fcdda46a_Title"/>
          <p:cNvSpPr txBox="1"/>
          <p:nvPr>
            <p:custDataLst>
              <p:tags r:id="rId92"/>
            </p:custDataLst>
          </p:nvPr>
        </p:nvSpPr>
        <p:spPr>
          <a:xfrm>
            <a:off x="2202317" y="1587754"/>
            <a:ext cx="6477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100" b="1" spc="-6" smtClean="0">
                <a:solidFill>
                  <a:schemeClr val="dk1"/>
                </a:solidFill>
                <a:latin typeface="Calibri" panose="020F0502020204030204" pitchFamily="34" charset="0"/>
              </a:rPr>
              <a:t>Plan/Setup</a:t>
            </a:r>
            <a:endParaRPr lang="en-US" sz="1100" b="1" spc="-6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93" name="OTLSHAPE_T_ca4ee82a5e71470090a0f8a4d2852b2c_Shape"/>
          <p:cNvSpPr/>
          <p:nvPr>
            <p:custDataLst>
              <p:tags r:id="rId93"/>
            </p:custDataLst>
          </p:nvPr>
        </p:nvSpPr>
        <p:spPr>
          <a:xfrm>
            <a:off x="2890955" y="1838113"/>
            <a:ext cx="1371600" cy="2032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TLSHAPE_T_ca4ee82a5e71470090a0f8a4d2852b2c_ShapePercentage" hidden="1"/>
          <p:cNvSpPr/>
          <p:nvPr>
            <p:custDataLst>
              <p:tags r:id="rId94"/>
            </p:custDataLst>
          </p:nvPr>
        </p:nvSpPr>
        <p:spPr>
          <a:xfrm>
            <a:off x="2890955" y="1838113"/>
            <a:ext cx="0" cy="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TLSHAPE_T_ca4ee82a5e71470090a0f8a4d2852b2c_Duration" hidden="1"/>
          <p:cNvSpPr txBox="1"/>
          <p:nvPr>
            <p:custDataLst>
              <p:tags r:id="rId95"/>
            </p:custDataLst>
          </p:nvPr>
        </p:nvSpPr>
        <p:spPr>
          <a:xfrm>
            <a:off x="0" y="1838113"/>
            <a:ext cx="3937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000" smtClean="0">
                <a:solidFill>
                  <a:srgbClr val="C0504D"/>
                </a:solidFill>
                <a:latin typeface="Calibri" panose="020F0502020204030204" pitchFamily="34" charset="0"/>
              </a:rPr>
              <a:t>20 days</a:t>
            </a:r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96" name="OTLSHAPE_T_ca4ee82a5e71470090a0f8a4d2852b2c_TextPercentage" hidden="1"/>
          <p:cNvSpPr txBox="1"/>
          <p:nvPr>
            <p:custDataLst>
              <p:tags r:id="rId96"/>
            </p:custDataLst>
          </p:nvPr>
        </p:nvSpPr>
        <p:spPr>
          <a:xfrm>
            <a:off x="0" y="19931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97" name="OTLSHAPE_T_ca4ee82a5e71470090a0f8a4d2852b2c_StartDate" hidden="1"/>
          <p:cNvSpPr txBox="1"/>
          <p:nvPr>
            <p:custDataLst>
              <p:tags r:id="rId97"/>
            </p:custDataLst>
          </p:nvPr>
        </p:nvSpPr>
        <p:spPr>
          <a:xfrm>
            <a:off x="0" y="19931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98" name="OTLSHAPE_T_ca4ee82a5e71470090a0f8a4d2852b2c_EndDate" hidden="1"/>
          <p:cNvSpPr txBox="1"/>
          <p:nvPr>
            <p:custDataLst>
              <p:tags r:id="rId98"/>
            </p:custDataLst>
          </p:nvPr>
        </p:nvSpPr>
        <p:spPr>
          <a:xfrm>
            <a:off x="0" y="19931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99" name="OTLSHAPE_T_ca4ee82a5e71470090a0f8a4d2852b2c_JoinedDate"/>
          <p:cNvSpPr txBox="1"/>
          <p:nvPr>
            <p:custDataLst>
              <p:tags r:id="rId99"/>
            </p:custDataLst>
          </p:nvPr>
        </p:nvSpPr>
        <p:spPr>
          <a:xfrm>
            <a:off x="4306082" y="1862201"/>
            <a:ext cx="12065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rgbClr val="1F497E"/>
                </a:solidFill>
                <a:latin typeface="Calibri" panose="020F0502020204030204" pitchFamily="34" charset="0"/>
              </a:rPr>
              <a:t>9/12/2015 - 10/9/2015</a:t>
            </a:r>
            <a:endParaRPr lang="en-US" sz="1000" spc="-6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00" name="OTLSHAPE_T_ca4ee82a5e71470090a0f8a4d2852b2c_Title"/>
          <p:cNvSpPr txBox="1"/>
          <p:nvPr>
            <p:custDataLst>
              <p:tags r:id="rId100"/>
            </p:custDataLst>
          </p:nvPr>
        </p:nvSpPr>
        <p:spPr>
          <a:xfrm>
            <a:off x="3309318" y="1854454"/>
            <a:ext cx="5334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100" b="1" spc="-8" smtClean="0">
                <a:solidFill>
                  <a:schemeClr val="dk1"/>
                </a:solidFill>
                <a:latin typeface="Calibri" panose="020F0502020204030204" pitchFamily="34" charset="0"/>
              </a:rPr>
              <a:t>Med Info</a:t>
            </a:r>
            <a:endParaRPr lang="en-US" sz="1100" b="1" spc="-8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01" name="OTLSHAPE_T_0a61ce7ca9c744cfb3904370e98a8210_Shape"/>
          <p:cNvSpPr/>
          <p:nvPr>
            <p:custDataLst>
              <p:tags r:id="rId101"/>
            </p:custDataLst>
          </p:nvPr>
        </p:nvSpPr>
        <p:spPr>
          <a:xfrm>
            <a:off x="4206556" y="2104813"/>
            <a:ext cx="254000" cy="2032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TLSHAPE_T_0a61ce7ca9c744cfb3904370e98a8210_ShapePercentage" hidden="1"/>
          <p:cNvSpPr/>
          <p:nvPr>
            <p:custDataLst>
              <p:tags r:id="rId102"/>
            </p:custDataLst>
          </p:nvPr>
        </p:nvSpPr>
        <p:spPr>
          <a:xfrm>
            <a:off x="4206556" y="2104813"/>
            <a:ext cx="0" cy="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TLSHAPE_T_0a61ce7ca9c744cfb3904370e98a8210_Duration" hidden="1"/>
          <p:cNvSpPr txBox="1"/>
          <p:nvPr>
            <p:custDataLst>
              <p:tags r:id="rId103"/>
            </p:custDataLst>
          </p:nvPr>
        </p:nvSpPr>
        <p:spPr>
          <a:xfrm>
            <a:off x="0" y="2104813"/>
            <a:ext cx="3302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000" smtClean="0">
                <a:solidFill>
                  <a:srgbClr val="C0504D"/>
                </a:solidFill>
                <a:latin typeface="Calibri" panose="020F0502020204030204" pitchFamily="34" charset="0"/>
              </a:rPr>
              <a:t>3 days</a:t>
            </a:r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04" name="OTLSHAPE_T_0a61ce7ca9c744cfb3904370e98a8210_TextPercentage" hidden="1"/>
          <p:cNvSpPr txBox="1"/>
          <p:nvPr>
            <p:custDataLst>
              <p:tags r:id="rId104"/>
            </p:custDataLst>
          </p:nvPr>
        </p:nvSpPr>
        <p:spPr>
          <a:xfrm>
            <a:off x="0" y="22598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05" name="OTLSHAPE_T_0a61ce7ca9c744cfb3904370e98a8210_StartDate" hidden="1"/>
          <p:cNvSpPr txBox="1"/>
          <p:nvPr>
            <p:custDataLst>
              <p:tags r:id="rId105"/>
            </p:custDataLst>
          </p:nvPr>
        </p:nvSpPr>
        <p:spPr>
          <a:xfrm>
            <a:off x="0" y="22598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06" name="OTLSHAPE_T_0a61ce7ca9c744cfb3904370e98a8210_EndDate" hidden="1"/>
          <p:cNvSpPr txBox="1"/>
          <p:nvPr>
            <p:custDataLst>
              <p:tags r:id="rId106"/>
            </p:custDataLst>
          </p:nvPr>
        </p:nvSpPr>
        <p:spPr>
          <a:xfrm>
            <a:off x="0" y="22598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07" name="OTLSHAPE_T_0a61ce7ca9c744cfb3904370e98a8210_Title"/>
          <p:cNvSpPr txBox="1"/>
          <p:nvPr>
            <p:custDataLst>
              <p:tags r:id="rId107"/>
            </p:custDataLst>
          </p:nvPr>
        </p:nvSpPr>
        <p:spPr>
          <a:xfrm>
            <a:off x="3846087" y="2121154"/>
            <a:ext cx="3175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en-US" sz="1100" b="1" spc="-10" smtClean="0">
                <a:solidFill>
                  <a:schemeClr val="dk1"/>
                </a:solidFill>
                <a:latin typeface="Calibri" panose="020F0502020204030204" pitchFamily="34" charset="0"/>
              </a:rPr>
              <a:t>Login</a:t>
            </a:r>
            <a:endParaRPr lang="en-US" sz="1100" b="1" spc="-1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08" name="OTLSHAPE_T_0a61ce7ca9c744cfb3904370e98a8210_JoinedDate"/>
          <p:cNvSpPr txBox="1"/>
          <p:nvPr>
            <p:custDataLst>
              <p:tags r:id="rId108"/>
            </p:custDataLst>
          </p:nvPr>
        </p:nvSpPr>
        <p:spPr>
          <a:xfrm>
            <a:off x="4500985" y="2128901"/>
            <a:ext cx="12700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rgbClr val="1F497E"/>
                </a:solidFill>
                <a:latin typeface="Calibri" panose="020F0502020204030204" pitchFamily="34" charset="0"/>
              </a:rPr>
              <a:t>10/9/2015 - 10/13/2015</a:t>
            </a:r>
            <a:endParaRPr lang="en-US" sz="1000" spc="-6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09" name="OTLSHAPE_T_96de08a4a3134335bce9f2705c721f2f_Shape"/>
          <p:cNvSpPr/>
          <p:nvPr>
            <p:custDataLst>
              <p:tags r:id="rId109"/>
            </p:custDataLst>
          </p:nvPr>
        </p:nvSpPr>
        <p:spPr>
          <a:xfrm>
            <a:off x="4450185" y="2371513"/>
            <a:ext cx="787400" cy="2032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TLSHAPE_T_96de08a4a3134335bce9f2705c721f2f_ShapePercentage" hidden="1"/>
          <p:cNvSpPr/>
          <p:nvPr>
            <p:custDataLst>
              <p:tags r:id="rId110"/>
            </p:custDataLst>
          </p:nvPr>
        </p:nvSpPr>
        <p:spPr>
          <a:xfrm>
            <a:off x="4450185" y="2371513"/>
            <a:ext cx="0" cy="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TLSHAPE_T_96de08a4a3134335bce9f2705c721f2f_Duration" hidden="1"/>
          <p:cNvSpPr txBox="1"/>
          <p:nvPr>
            <p:custDataLst>
              <p:tags r:id="rId111"/>
            </p:custDataLst>
          </p:nvPr>
        </p:nvSpPr>
        <p:spPr>
          <a:xfrm>
            <a:off x="0" y="2371513"/>
            <a:ext cx="3937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000" smtClean="0">
                <a:solidFill>
                  <a:srgbClr val="C0504D"/>
                </a:solidFill>
                <a:latin typeface="Calibri" panose="020F0502020204030204" pitchFamily="34" charset="0"/>
              </a:rPr>
              <a:t>12 days</a:t>
            </a:r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12" name="OTLSHAPE_T_96de08a4a3134335bce9f2705c721f2f_TextPercentage" hidden="1"/>
          <p:cNvSpPr txBox="1"/>
          <p:nvPr>
            <p:custDataLst>
              <p:tags r:id="rId112"/>
            </p:custDataLst>
          </p:nvPr>
        </p:nvSpPr>
        <p:spPr>
          <a:xfrm>
            <a:off x="0" y="25265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13" name="OTLSHAPE_T_96de08a4a3134335bce9f2705c721f2f_StartDate" hidden="1"/>
          <p:cNvSpPr txBox="1"/>
          <p:nvPr>
            <p:custDataLst>
              <p:tags r:id="rId113"/>
            </p:custDataLst>
          </p:nvPr>
        </p:nvSpPr>
        <p:spPr>
          <a:xfrm>
            <a:off x="0" y="25265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14" name="OTLSHAPE_T_96de08a4a3134335bce9f2705c721f2f_EndDate" hidden="1"/>
          <p:cNvSpPr txBox="1"/>
          <p:nvPr>
            <p:custDataLst>
              <p:tags r:id="rId114"/>
            </p:custDataLst>
          </p:nvPr>
        </p:nvSpPr>
        <p:spPr>
          <a:xfrm>
            <a:off x="0" y="25265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15" name="OTLSHAPE_T_96de08a4a3134335bce9f2705c721f2f_JoinedDate"/>
          <p:cNvSpPr txBox="1"/>
          <p:nvPr>
            <p:custDataLst>
              <p:tags r:id="rId115"/>
            </p:custDataLst>
          </p:nvPr>
        </p:nvSpPr>
        <p:spPr>
          <a:xfrm>
            <a:off x="5280601" y="2395601"/>
            <a:ext cx="13335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rgbClr val="1F497E"/>
                </a:solidFill>
                <a:latin typeface="Calibri" panose="020F0502020204030204" pitchFamily="34" charset="0"/>
              </a:rPr>
              <a:t>10/14/2015 - 10/29/2015</a:t>
            </a:r>
            <a:endParaRPr lang="en-US" sz="1000" spc="-6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16" name="OTLSHAPE_T_96de08a4a3134335bce9f2705c721f2f_Title"/>
          <p:cNvSpPr txBox="1"/>
          <p:nvPr>
            <p:custDataLst>
              <p:tags r:id="rId116"/>
            </p:custDataLst>
          </p:nvPr>
        </p:nvSpPr>
        <p:spPr>
          <a:xfrm>
            <a:off x="4534198" y="2387854"/>
            <a:ext cx="6223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100" b="1" spc="-14" smtClean="0">
                <a:solidFill>
                  <a:schemeClr val="dk1"/>
                </a:solidFill>
                <a:latin typeface="Calibri" panose="020F0502020204030204" pitchFamily="34" charset="0"/>
              </a:rPr>
              <a:t>Data Trans</a:t>
            </a:r>
            <a:endParaRPr lang="en-US" sz="1100" b="1" spc="-14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17" name="OTLSHAPE_T_72ff0134f0364c18946de7653575f065_Shape"/>
          <p:cNvSpPr/>
          <p:nvPr>
            <p:custDataLst>
              <p:tags r:id="rId117"/>
            </p:custDataLst>
          </p:nvPr>
        </p:nvSpPr>
        <p:spPr>
          <a:xfrm>
            <a:off x="4888719" y="2638213"/>
            <a:ext cx="736600" cy="203200"/>
          </a:xfrm>
          <a:prstGeom prst="rect">
            <a:avLst/>
          </a:prstGeom>
          <a:solidFill>
            <a:schemeClr val="accent4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TLSHAPE_T_72ff0134f0364c18946de7653575f065_ShapePercentage" hidden="1"/>
          <p:cNvSpPr/>
          <p:nvPr>
            <p:custDataLst>
              <p:tags r:id="rId118"/>
            </p:custDataLst>
          </p:nvPr>
        </p:nvSpPr>
        <p:spPr>
          <a:xfrm>
            <a:off x="4888719" y="2638213"/>
            <a:ext cx="0" cy="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TLSHAPE_T_72ff0134f0364c18946de7653575f065_Duration" hidden="1"/>
          <p:cNvSpPr txBox="1"/>
          <p:nvPr>
            <p:custDataLst>
              <p:tags r:id="rId119"/>
            </p:custDataLst>
          </p:nvPr>
        </p:nvSpPr>
        <p:spPr>
          <a:xfrm>
            <a:off x="0" y="2638213"/>
            <a:ext cx="3937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000" smtClean="0">
                <a:solidFill>
                  <a:srgbClr val="C0504D"/>
                </a:solidFill>
                <a:latin typeface="Calibri" panose="020F0502020204030204" pitchFamily="34" charset="0"/>
              </a:rPr>
              <a:t>11 days</a:t>
            </a:r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20" name="OTLSHAPE_T_72ff0134f0364c18946de7653575f065_TextPercentage" hidden="1"/>
          <p:cNvSpPr txBox="1"/>
          <p:nvPr>
            <p:custDataLst>
              <p:tags r:id="rId120"/>
            </p:custDataLst>
          </p:nvPr>
        </p:nvSpPr>
        <p:spPr>
          <a:xfrm>
            <a:off x="0" y="27932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21" name="OTLSHAPE_T_72ff0134f0364c18946de7653575f065_StartDate" hidden="1"/>
          <p:cNvSpPr txBox="1"/>
          <p:nvPr>
            <p:custDataLst>
              <p:tags r:id="rId121"/>
            </p:custDataLst>
          </p:nvPr>
        </p:nvSpPr>
        <p:spPr>
          <a:xfrm>
            <a:off x="0" y="27932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22" name="OTLSHAPE_T_72ff0134f0364c18946de7653575f065_EndDate" hidden="1"/>
          <p:cNvSpPr txBox="1"/>
          <p:nvPr>
            <p:custDataLst>
              <p:tags r:id="rId122"/>
            </p:custDataLst>
          </p:nvPr>
        </p:nvSpPr>
        <p:spPr>
          <a:xfrm>
            <a:off x="0" y="27932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23" name="OTLSHAPE_T_72ff0134f0364c18946de7653575f065_JoinedDate"/>
          <p:cNvSpPr txBox="1"/>
          <p:nvPr>
            <p:custDataLst>
              <p:tags r:id="rId123"/>
            </p:custDataLst>
          </p:nvPr>
        </p:nvSpPr>
        <p:spPr>
          <a:xfrm>
            <a:off x="5670408" y="2662301"/>
            <a:ext cx="12700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rgbClr val="1F497E"/>
                </a:solidFill>
                <a:latin typeface="Calibri" panose="020F0502020204030204" pitchFamily="34" charset="0"/>
              </a:rPr>
              <a:t>10/23/2015 - 11/6/2015</a:t>
            </a:r>
            <a:endParaRPr lang="en-US" sz="1000" spc="-6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24" name="OTLSHAPE_T_72ff0134f0364c18946de7653575f065_Title"/>
          <p:cNvSpPr txBox="1"/>
          <p:nvPr>
            <p:custDataLst>
              <p:tags r:id="rId124"/>
            </p:custDataLst>
          </p:nvPr>
        </p:nvSpPr>
        <p:spPr>
          <a:xfrm>
            <a:off x="4917317" y="2654554"/>
            <a:ext cx="6858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100" b="1" spc="-10" smtClean="0">
                <a:solidFill>
                  <a:schemeClr val="dk1"/>
                </a:solidFill>
                <a:latin typeface="Calibri" panose="020F0502020204030204" pitchFamily="34" charset="0"/>
              </a:rPr>
              <a:t>Patient Info</a:t>
            </a:r>
            <a:endParaRPr lang="en-US" sz="1100" b="1" spc="-1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25" name="OTLSHAPE_T_4c5768a73d764a27b72e943d4c00946c_Shape"/>
          <p:cNvSpPr/>
          <p:nvPr>
            <p:custDataLst>
              <p:tags r:id="rId125"/>
            </p:custDataLst>
          </p:nvPr>
        </p:nvSpPr>
        <p:spPr>
          <a:xfrm>
            <a:off x="5619608" y="2904913"/>
            <a:ext cx="495300" cy="203200"/>
          </a:xfrm>
          <a:prstGeom prst="rect">
            <a:avLst/>
          </a:prstGeom>
          <a:solidFill>
            <a:schemeClr val="accent5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TLSHAPE_T_4c5768a73d764a27b72e943d4c00946c_ShapePercentage" hidden="1"/>
          <p:cNvSpPr/>
          <p:nvPr>
            <p:custDataLst>
              <p:tags r:id="rId126"/>
            </p:custDataLst>
          </p:nvPr>
        </p:nvSpPr>
        <p:spPr>
          <a:xfrm>
            <a:off x="5619608" y="2904913"/>
            <a:ext cx="0" cy="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TLSHAPE_T_4c5768a73d764a27b72e943d4c00946c_Duration" hidden="1"/>
          <p:cNvSpPr txBox="1"/>
          <p:nvPr>
            <p:custDataLst>
              <p:tags r:id="rId127"/>
            </p:custDataLst>
          </p:nvPr>
        </p:nvSpPr>
        <p:spPr>
          <a:xfrm>
            <a:off x="0" y="2904913"/>
            <a:ext cx="3302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000" smtClean="0">
                <a:solidFill>
                  <a:srgbClr val="C0504D"/>
                </a:solidFill>
                <a:latin typeface="Calibri" panose="020F0502020204030204" pitchFamily="34" charset="0"/>
              </a:rPr>
              <a:t>6 days</a:t>
            </a:r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28" name="OTLSHAPE_T_4c5768a73d764a27b72e943d4c00946c_TextPercentage" hidden="1"/>
          <p:cNvSpPr txBox="1"/>
          <p:nvPr>
            <p:custDataLst>
              <p:tags r:id="rId128"/>
            </p:custDataLst>
          </p:nvPr>
        </p:nvSpPr>
        <p:spPr>
          <a:xfrm>
            <a:off x="0" y="30599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29" name="OTLSHAPE_T_4c5768a73d764a27b72e943d4c00946c_StartDate" hidden="1"/>
          <p:cNvSpPr txBox="1"/>
          <p:nvPr>
            <p:custDataLst>
              <p:tags r:id="rId129"/>
            </p:custDataLst>
          </p:nvPr>
        </p:nvSpPr>
        <p:spPr>
          <a:xfrm>
            <a:off x="0" y="30599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30" name="OTLSHAPE_T_4c5768a73d764a27b72e943d4c00946c_EndDate" hidden="1"/>
          <p:cNvSpPr txBox="1"/>
          <p:nvPr>
            <p:custDataLst>
              <p:tags r:id="rId130"/>
            </p:custDataLst>
          </p:nvPr>
        </p:nvSpPr>
        <p:spPr>
          <a:xfrm>
            <a:off x="0" y="30599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31" name="OTLSHAPE_T_4c5768a73d764a27b72e943d4c00946c_Title"/>
          <p:cNvSpPr txBox="1"/>
          <p:nvPr>
            <p:custDataLst>
              <p:tags r:id="rId131"/>
            </p:custDataLst>
          </p:nvPr>
        </p:nvSpPr>
        <p:spPr>
          <a:xfrm>
            <a:off x="4793642" y="2921254"/>
            <a:ext cx="7874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en-US" sz="1100" b="1" spc="-6" smtClean="0">
                <a:solidFill>
                  <a:schemeClr val="dk1"/>
                </a:solidFill>
                <a:latin typeface="Calibri" panose="020F0502020204030204" pitchFamily="34" charset="0"/>
              </a:rPr>
              <a:t>Global Config</a:t>
            </a:r>
            <a:endParaRPr lang="en-US" sz="1100" b="1" spc="-6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32" name="OTLSHAPE_T_4c5768a73d764a27b72e943d4c00946c_JoinedDate"/>
          <p:cNvSpPr txBox="1"/>
          <p:nvPr>
            <p:custDataLst>
              <p:tags r:id="rId132"/>
            </p:custDataLst>
          </p:nvPr>
        </p:nvSpPr>
        <p:spPr>
          <a:xfrm>
            <a:off x="6157668" y="2929001"/>
            <a:ext cx="12700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rgbClr val="1F497E"/>
                </a:solidFill>
                <a:latin typeface="Calibri" panose="020F0502020204030204" pitchFamily="34" charset="0"/>
              </a:rPr>
              <a:t>11/7/2015 - 11/16/2015</a:t>
            </a:r>
            <a:endParaRPr lang="en-US" sz="1000" spc="-6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33" name="OTLSHAPE_T_03a678fb3a144f809465706b5803d7bb_Shape"/>
          <p:cNvSpPr/>
          <p:nvPr>
            <p:custDataLst>
              <p:tags r:id="rId133"/>
            </p:custDataLst>
          </p:nvPr>
        </p:nvSpPr>
        <p:spPr>
          <a:xfrm>
            <a:off x="6058142" y="3171613"/>
            <a:ext cx="254000" cy="203200"/>
          </a:xfrm>
          <a:prstGeom prst="rect">
            <a:avLst/>
          </a:prstGeom>
          <a:solidFill>
            <a:schemeClr val="accent6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TLSHAPE_T_03a678fb3a144f809465706b5803d7bb_ShapePercentage" hidden="1"/>
          <p:cNvSpPr/>
          <p:nvPr>
            <p:custDataLst>
              <p:tags r:id="rId134"/>
            </p:custDataLst>
          </p:nvPr>
        </p:nvSpPr>
        <p:spPr>
          <a:xfrm>
            <a:off x="6058142" y="3171613"/>
            <a:ext cx="0" cy="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TLSHAPE_T_03a678fb3a144f809465706b5803d7bb_Duration" hidden="1"/>
          <p:cNvSpPr txBox="1"/>
          <p:nvPr>
            <p:custDataLst>
              <p:tags r:id="rId135"/>
            </p:custDataLst>
          </p:nvPr>
        </p:nvSpPr>
        <p:spPr>
          <a:xfrm>
            <a:off x="0" y="3171613"/>
            <a:ext cx="3302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000" smtClean="0">
                <a:solidFill>
                  <a:srgbClr val="C0504D"/>
                </a:solidFill>
                <a:latin typeface="Calibri" panose="020F0502020204030204" pitchFamily="34" charset="0"/>
              </a:rPr>
              <a:t>5 days</a:t>
            </a:r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36" name="OTLSHAPE_T_03a678fb3a144f809465706b5803d7bb_TextPercentage" hidden="1"/>
          <p:cNvSpPr txBox="1"/>
          <p:nvPr>
            <p:custDataLst>
              <p:tags r:id="rId136"/>
            </p:custDataLst>
          </p:nvPr>
        </p:nvSpPr>
        <p:spPr>
          <a:xfrm>
            <a:off x="0" y="33266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37" name="OTLSHAPE_T_03a678fb3a144f809465706b5803d7bb_StartDate" hidden="1"/>
          <p:cNvSpPr txBox="1"/>
          <p:nvPr>
            <p:custDataLst>
              <p:tags r:id="rId137"/>
            </p:custDataLst>
          </p:nvPr>
        </p:nvSpPr>
        <p:spPr>
          <a:xfrm>
            <a:off x="0" y="33266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38" name="OTLSHAPE_T_03a678fb3a144f809465706b5803d7bb_EndDate" hidden="1"/>
          <p:cNvSpPr txBox="1"/>
          <p:nvPr>
            <p:custDataLst>
              <p:tags r:id="rId138"/>
            </p:custDataLst>
          </p:nvPr>
        </p:nvSpPr>
        <p:spPr>
          <a:xfrm>
            <a:off x="0" y="33266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39" name="OTLSHAPE_T_03a678fb3a144f809465706b5803d7bb_Title"/>
          <p:cNvSpPr txBox="1"/>
          <p:nvPr>
            <p:custDataLst>
              <p:tags r:id="rId139"/>
            </p:custDataLst>
          </p:nvPr>
        </p:nvSpPr>
        <p:spPr>
          <a:xfrm>
            <a:off x="5664272" y="3187954"/>
            <a:ext cx="3556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en-US" sz="1100" b="1" spc="-8" smtClean="0">
                <a:solidFill>
                  <a:schemeClr val="dk1"/>
                </a:solidFill>
                <a:latin typeface="Calibri" panose="020F0502020204030204" pitchFamily="34" charset="0"/>
              </a:rPr>
              <a:t>Alerts</a:t>
            </a:r>
            <a:endParaRPr lang="en-US" sz="1100" b="1" spc="-8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40" name="OTLSHAPE_T_03a678fb3a144f809465706b5803d7bb_JoinedDate"/>
          <p:cNvSpPr txBox="1"/>
          <p:nvPr>
            <p:custDataLst>
              <p:tags r:id="rId140"/>
            </p:custDataLst>
          </p:nvPr>
        </p:nvSpPr>
        <p:spPr>
          <a:xfrm>
            <a:off x="6352572" y="3195701"/>
            <a:ext cx="13335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rgbClr val="1F497E"/>
                </a:solidFill>
                <a:latin typeface="Calibri" panose="020F0502020204030204" pitchFamily="34" charset="0"/>
              </a:rPr>
              <a:t>11/16/2015 - 11/20/2015</a:t>
            </a:r>
            <a:endParaRPr lang="en-US" sz="1000" spc="-6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41" name="OTLSHAPE_T_9f985768befe4a44a0fcd125a2fc1838_Shape"/>
          <p:cNvSpPr/>
          <p:nvPr>
            <p:custDataLst>
              <p:tags r:id="rId141"/>
            </p:custDataLst>
          </p:nvPr>
        </p:nvSpPr>
        <p:spPr>
          <a:xfrm>
            <a:off x="6253045" y="3438313"/>
            <a:ext cx="444500" cy="203200"/>
          </a:xfrm>
          <a:prstGeom prst="rect">
            <a:avLst/>
          </a:prstGeom>
          <a:solidFill>
            <a:schemeClr val="dk2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TLSHAPE_T_9f985768befe4a44a0fcd125a2fc1838_ShapePercentage" hidden="1"/>
          <p:cNvSpPr/>
          <p:nvPr>
            <p:custDataLst>
              <p:tags r:id="rId142"/>
            </p:custDataLst>
          </p:nvPr>
        </p:nvSpPr>
        <p:spPr>
          <a:xfrm>
            <a:off x="6253045" y="3438313"/>
            <a:ext cx="0" cy="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TLSHAPE_T_9f985768befe4a44a0fcd125a2fc1838_Duration" hidden="1"/>
          <p:cNvSpPr txBox="1"/>
          <p:nvPr>
            <p:custDataLst>
              <p:tags r:id="rId143"/>
            </p:custDataLst>
          </p:nvPr>
        </p:nvSpPr>
        <p:spPr>
          <a:xfrm>
            <a:off x="0" y="3438313"/>
            <a:ext cx="3302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000" smtClean="0">
                <a:solidFill>
                  <a:srgbClr val="C0504D"/>
                </a:solidFill>
                <a:latin typeface="Calibri" panose="020F0502020204030204" pitchFamily="34" charset="0"/>
              </a:rPr>
              <a:t>6 days</a:t>
            </a:r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44" name="OTLSHAPE_T_9f985768befe4a44a0fcd125a2fc1838_TextPercentage" hidden="1"/>
          <p:cNvSpPr txBox="1"/>
          <p:nvPr>
            <p:custDataLst>
              <p:tags r:id="rId144"/>
            </p:custDataLst>
          </p:nvPr>
        </p:nvSpPr>
        <p:spPr>
          <a:xfrm>
            <a:off x="0" y="35933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45" name="OTLSHAPE_T_9f985768befe4a44a0fcd125a2fc1838_StartDate" hidden="1"/>
          <p:cNvSpPr txBox="1"/>
          <p:nvPr>
            <p:custDataLst>
              <p:tags r:id="rId145"/>
            </p:custDataLst>
          </p:nvPr>
        </p:nvSpPr>
        <p:spPr>
          <a:xfrm>
            <a:off x="0" y="35933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46" name="OTLSHAPE_T_9f985768befe4a44a0fcd125a2fc1838_EndDate" hidden="1"/>
          <p:cNvSpPr txBox="1"/>
          <p:nvPr>
            <p:custDataLst>
              <p:tags r:id="rId146"/>
            </p:custDataLst>
          </p:nvPr>
        </p:nvSpPr>
        <p:spPr>
          <a:xfrm>
            <a:off x="0" y="35933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47" name="OTLSHAPE_T_9f985768befe4a44a0fcd125a2fc1838_JoinedDate"/>
          <p:cNvSpPr txBox="1"/>
          <p:nvPr>
            <p:custDataLst>
              <p:tags r:id="rId147"/>
            </p:custDataLst>
          </p:nvPr>
        </p:nvSpPr>
        <p:spPr>
          <a:xfrm>
            <a:off x="6742379" y="3462401"/>
            <a:ext cx="13335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rgbClr val="1F497E"/>
                </a:solidFill>
                <a:latin typeface="Calibri" panose="020F0502020204030204" pitchFamily="34" charset="0"/>
              </a:rPr>
              <a:t>11/20/2015 - 11/28/2015</a:t>
            </a:r>
            <a:endParaRPr lang="en-US" sz="1000" spc="-6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48" name="OTLSHAPE_T_9f985768befe4a44a0fcd125a2fc1838_Title"/>
          <p:cNvSpPr txBox="1"/>
          <p:nvPr>
            <p:custDataLst>
              <p:tags r:id="rId148"/>
            </p:custDataLst>
          </p:nvPr>
        </p:nvSpPr>
        <p:spPr>
          <a:xfrm>
            <a:off x="6276817" y="3454654"/>
            <a:ext cx="3937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100" b="1" spc="-12" smtClean="0">
                <a:solidFill>
                  <a:schemeClr val="dk1"/>
                </a:solidFill>
                <a:latin typeface="Calibri" panose="020F0502020204030204" pitchFamily="34" charset="0"/>
              </a:rPr>
              <a:t>Log off</a:t>
            </a:r>
            <a:endParaRPr lang="en-US" sz="1100" b="1" spc="-12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49" name="OTLSHAPE_T_bc423e349e5344f3aee7cf24132f7e60_Shape"/>
          <p:cNvSpPr/>
          <p:nvPr>
            <p:custDataLst>
              <p:tags r:id="rId149"/>
            </p:custDataLst>
          </p:nvPr>
        </p:nvSpPr>
        <p:spPr>
          <a:xfrm>
            <a:off x="6253045" y="3705013"/>
            <a:ext cx="736600" cy="2032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TLSHAPE_T_bc423e349e5344f3aee7cf24132f7e60_ShapePercentage" hidden="1"/>
          <p:cNvSpPr/>
          <p:nvPr>
            <p:custDataLst>
              <p:tags r:id="rId150"/>
            </p:custDataLst>
          </p:nvPr>
        </p:nvSpPr>
        <p:spPr>
          <a:xfrm>
            <a:off x="6253045" y="3705013"/>
            <a:ext cx="0" cy="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TLSHAPE_T_bc423e349e5344f3aee7cf24132f7e60_Duration" hidden="1"/>
          <p:cNvSpPr txBox="1"/>
          <p:nvPr>
            <p:custDataLst>
              <p:tags r:id="rId151"/>
            </p:custDataLst>
          </p:nvPr>
        </p:nvSpPr>
        <p:spPr>
          <a:xfrm>
            <a:off x="0" y="3705013"/>
            <a:ext cx="3937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000" smtClean="0">
                <a:solidFill>
                  <a:srgbClr val="C0504D"/>
                </a:solidFill>
                <a:latin typeface="Calibri" panose="020F0502020204030204" pitchFamily="34" charset="0"/>
              </a:rPr>
              <a:t>11 days</a:t>
            </a:r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52" name="OTLSHAPE_T_bc423e349e5344f3aee7cf24132f7e60_TextPercentage" hidden="1"/>
          <p:cNvSpPr txBox="1"/>
          <p:nvPr>
            <p:custDataLst>
              <p:tags r:id="rId152"/>
            </p:custDataLst>
          </p:nvPr>
        </p:nvSpPr>
        <p:spPr>
          <a:xfrm>
            <a:off x="0" y="38600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53" name="OTLSHAPE_T_bc423e349e5344f3aee7cf24132f7e60_StartDate" hidden="1"/>
          <p:cNvSpPr txBox="1"/>
          <p:nvPr>
            <p:custDataLst>
              <p:tags r:id="rId153"/>
            </p:custDataLst>
          </p:nvPr>
        </p:nvSpPr>
        <p:spPr>
          <a:xfrm>
            <a:off x="0" y="38600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54" name="OTLSHAPE_T_bc423e349e5344f3aee7cf24132f7e60_EndDate" hidden="1"/>
          <p:cNvSpPr txBox="1"/>
          <p:nvPr>
            <p:custDataLst>
              <p:tags r:id="rId154"/>
            </p:custDataLst>
          </p:nvPr>
        </p:nvSpPr>
        <p:spPr>
          <a:xfrm>
            <a:off x="0" y="38600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55" name="OTLSHAPE_T_bc423e349e5344f3aee7cf24132f7e60_JoinedDate"/>
          <p:cNvSpPr txBox="1"/>
          <p:nvPr>
            <p:custDataLst>
              <p:tags r:id="rId155"/>
            </p:custDataLst>
          </p:nvPr>
        </p:nvSpPr>
        <p:spPr>
          <a:xfrm>
            <a:off x="7034735" y="3729101"/>
            <a:ext cx="12700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rgbClr val="1F497E"/>
                </a:solidFill>
                <a:latin typeface="Calibri" panose="020F0502020204030204" pitchFamily="34" charset="0"/>
              </a:rPr>
              <a:t>11/20/2015 - 12/4/2015</a:t>
            </a:r>
            <a:endParaRPr lang="en-US" sz="1000" spc="-6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56" name="OTLSHAPE_T_bc423e349e5344f3aee7cf24132f7e60_Title"/>
          <p:cNvSpPr txBox="1"/>
          <p:nvPr>
            <p:custDataLst>
              <p:tags r:id="rId156"/>
            </p:custDataLst>
          </p:nvPr>
        </p:nvSpPr>
        <p:spPr>
          <a:xfrm>
            <a:off x="6262086" y="3721354"/>
            <a:ext cx="7239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100" b="1" spc="-14" smtClean="0">
                <a:solidFill>
                  <a:schemeClr val="dk1"/>
                </a:solidFill>
                <a:latin typeface="Calibri" panose="020F0502020204030204" pitchFamily="34" charset="0"/>
              </a:rPr>
              <a:t>Final Testing</a:t>
            </a:r>
            <a:endParaRPr lang="en-US" sz="1100" b="1" spc="-14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57" name="Title 1"/>
          <p:cNvSpPr txBox="1">
            <a:spLocks/>
          </p:cNvSpPr>
          <p:nvPr/>
        </p:nvSpPr>
        <p:spPr>
          <a:xfrm>
            <a:off x="779463" y="381000"/>
            <a:ext cx="7583487" cy="10445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defTabSz="914400"/>
            <a:r>
              <a:rPr lang="en-US" smtClean="0"/>
              <a:t>Project Management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692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Requirements: User Stories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 new medicine information</a:t>
            </a:r>
          </a:p>
          <a:p>
            <a:r>
              <a:rPr lang="en-US" dirty="0"/>
              <a:t>Add new medicine detailed </a:t>
            </a:r>
            <a:r>
              <a:rPr lang="en-US" dirty="0" smtClean="0"/>
              <a:t>information</a:t>
            </a:r>
            <a:endParaRPr lang="en-US" dirty="0"/>
          </a:p>
          <a:p>
            <a:r>
              <a:rPr lang="en-US" dirty="0"/>
              <a:t>App-Station Pharmacist Login</a:t>
            </a:r>
          </a:p>
          <a:p>
            <a:r>
              <a:rPr lang="en-US" dirty="0"/>
              <a:t>Add a page to connect to a Medzmate given a unique id</a:t>
            </a:r>
          </a:p>
          <a:p>
            <a:r>
              <a:rPr lang="en-US" dirty="0"/>
              <a:t>User should confirm the entered medicine detailed information</a:t>
            </a:r>
          </a:p>
        </p:txBody>
      </p:sp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Requirements: User Stories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Main Screen</a:t>
            </a:r>
          </a:p>
          <a:p>
            <a:r>
              <a:rPr lang="en-US" dirty="0"/>
              <a:t>Patient Information</a:t>
            </a:r>
          </a:p>
          <a:p>
            <a:r>
              <a:rPr lang="en-US" dirty="0" smtClean="0"/>
              <a:t>Settings Screen</a:t>
            </a:r>
          </a:p>
          <a:p>
            <a:r>
              <a:rPr lang="en-US" dirty="0"/>
              <a:t>App: Log Off </a:t>
            </a:r>
            <a:endParaRPr lang="en-US" dirty="0" smtClean="0"/>
          </a:p>
          <a:p>
            <a:r>
              <a:rPr lang="en-US" dirty="0"/>
              <a:t>Test and Refactor </a:t>
            </a:r>
          </a:p>
        </p:txBody>
      </p:sp>
    </p:spTree>
    <p:extLst>
      <p:ext uri="{BB962C8B-B14F-4D97-AF65-F5344CB8AC3E}">
        <p14:creationId xmlns:p14="http://schemas.microsoft.com/office/powerpoint/2010/main" val="209537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Requirements: Use Cases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79463" y="1600200"/>
            <a:ext cx="7145994" cy="4208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23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</p:spPr>
        <p:txBody>
          <a:bodyPr/>
          <a:lstStyle/>
          <a:p>
            <a:r>
              <a:rPr lang="en-US" dirty="0" smtClean="0"/>
              <a:t>Requirements: Sequence Diagrams</a:t>
            </a:r>
            <a:endParaRPr lang="en-US" dirty="0"/>
          </a:p>
        </p:txBody>
      </p:sp>
      <p:pic>
        <p:nvPicPr>
          <p:cNvPr id="5" name="image54.pn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186070" y="1981200"/>
            <a:ext cx="6405245" cy="3972560"/>
          </a:xfrm>
          <a:prstGeom prst="rect">
            <a:avLst/>
          </a:prstGeom>
          <a:ln/>
        </p:spPr>
      </p:pic>
      <p:sp>
        <p:nvSpPr>
          <p:cNvPr id="3" name="TextBox 2"/>
          <p:cNvSpPr txBox="1"/>
          <p:nvPr/>
        </p:nvSpPr>
        <p:spPr>
          <a:xfrm>
            <a:off x="1097281" y="1485873"/>
            <a:ext cx="6751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UC-001 Login sequence diagram (u = username, p = password)</a:t>
            </a:r>
          </a:p>
        </p:txBody>
      </p:sp>
    </p:spTree>
    <p:extLst>
      <p:ext uri="{BB962C8B-B14F-4D97-AF65-F5344CB8AC3E}">
        <p14:creationId xmlns:p14="http://schemas.microsoft.com/office/powerpoint/2010/main" val="399626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</p:spPr>
        <p:txBody>
          <a:bodyPr/>
          <a:lstStyle/>
          <a:p>
            <a:r>
              <a:rPr lang="en-US" dirty="0" smtClean="0"/>
              <a:t>Requirements: Sequence Diagrams</a:t>
            </a:r>
            <a:endParaRPr lang="en-US" dirty="0"/>
          </a:p>
        </p:txBody>
      </p:sp>
      <p:pic>
        <p:nvPicPr>
          <p:cNvPr id="4" name="image49.pn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410017" y="1905000"/>
            <a:ext cx="6323965" cy="4052570"/>
          </a:xfrm>
          <a:prstGeom prst="rect">
            <a:avLst/>
          </a:prstGeom>
          <a:ln/>
        </p:spPr>
      </p:pic>
      <p:sp>
        <p:nvSpPr>
          <p:cNvPr id="3" name="Rectangle 2"/>
          <p:cNvSpPr/>
          <p:nvPr/>
        </p:nvSpPr>
        <p:spPr>
          <a:xfrm>
            <a:off x="782776" y="1440340"/>
            <a:ext cx="83612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UC - 003 Save medicine information sequence diagram</a:t>
            </a:r>
          </a:p>
        </p:txBody>
      </p:sp>
    </p:spTree>
    <p:extLst>
      <p:ext uri="{BB962C8B-B14F-4D97-AF65-F5344CB8AC3E}">
        <p14:creationId xmlns:p14="http://schemas.microsoft.com/office/powerpoint/2010/main" val="197896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Design: Architecture</a:t>
            </a:r>
            <a:endParaRPr lang="en-US" dirty="0"/>
          </a:p>
        </p:txBody>
      </p:sp>
      <p:pic>
        <p:nvPicPr>
          <p:cNvPr id="4" name="image44.pn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81000" y="1704975"/>
            <a:ext cx="3086100" cy="3876675"/>
          </a:xfrm>
          <a:prstGeom prst="rect">
            <a:avLst/>
          </a:prstGeom>
          <a:ln/>
        </p:spPr>
      </p:pic>
      <p:sp>
        <p:nvSpPr>
          <p:cNvPr id="6" name="TextBox 5"/>
          <p:cNvSpPr txBox="1"/>
          <p:nvPr/>
        </p:nvSpPr>
        <p:spPr>
          <a:xfrm>
            <a:off x="533400" y="5581650"/>
            <a:ext cx="2590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Medzmate 3-tier </a:t>
            </a:r>
            <a:r>
              <a:rPr lang="en-US" sz="1400" dirty="0" smtClean="0"/>
              <a:t>Architecture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4152900" y="5581649"/>
            <a:ext cx="4210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Medzmate</a:t>
            </a:r>
            <a:r>
              <a:rPr lang="en-US" sz="1400" dirty="0" smtClean="0"/>
              <a:t> </a:t>
            </a:r>
            <a:r>
              <a:rPr lang="en-US" sz="1400" dirty="0" smtClean="0"/>
              <a:t>Event-Driven </a:t>
            </a:r>
            <a:r>
              <a:rPr lang="en-US" sz="1400" dirty="0"/>
              <a:t>Architecture</a:t>
            </a:r>
            <a:r>
              <a:rPr lang="en-US" sz="1400" dirty="0" smtClean="0"/>
              <a:t>.</a:t>
            </a:r>
            <a:endParaRPr lang="en-US" sz="1400" dirty="0"/>
          </a:p>
        </p:txBody>
      </p:sp>
      <p:pic>
        <p:nvPicPr>
          <p:cNvPr id="8" name="image45.png"/>
          <p:cNvPicPr/>
          <p:nvPr/>
        </p:nvPicPr>
        <p:blipFill rotWithShape="1">
          <a:blip r:embed="rId4"/>
          <a:srcRect l="7334" r="12666"/>
          <a:stretch/>
        </p:blipFill>
        <p:spPr>
          <a:xfrm>
            <a:off x="3790950" y="1681162"/>
            <a:ext cx="4572000" cy="39243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421157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ART_0" val="eyIkaWQiOiIxIiwiQ3VsdHVyZUluZm9OYW1lIjoiZW4tVVMiLCJTdHlsZU5hbWUiOiJQaGFzZXMiLCJJc1RlbXBsYXRlIjpmYWxzZSwiVmVyc2lvbiI6eyIkaWQiOiIyIiwiVmVyc2lvbiI6IjMuMC4xIiwiT3JpZ2luYWxBc3NlbWJseVZlcnNpb24iOiIzLjAzLjAxLjAwIiwiRWRpdGlvbiI6IkJhc2ljIiwiSXNQbHVzRWRpdGlvbiI6ZmFsc2V9LCJFZmZlY3QiOjEsIlN0eWxlIjp7IiRpZCI6IjMiLCJUaW1lYmFuZFN0eWxlIjp7IiRpZCI6IjQiLCJTY2FsZU1hcmtpbmciOjAsIlNoYXBlIjozLCJTaGFwZVN0eWxlIjp7IiRpZCI6IjUiLCJNYXJnaW4iOnsiJGlkIjoiNiIsIlRvcCI6MCwiTGVmdCI6MTAsIlJpZ2h0IjoxMCwiQm90dG9tIjowfSwiUGFkZGluZyI6eyIkaWQiOiI3IiwiVG9wIjozLCJMZWZ0IjowLCJSaWdodCI6MCwiQm90dG9tIjozfSwiQmFja2dyb3VuZCI6eyIkaWQiOiI4IiwiQ29sb3IiOnsiJGlkIjoiOSIsIkEiOjI1NSwiUiI6MTc4LCJHIjoxNzgsIkIiOjE3OH19LCJJc1Zpc2libGUiOnRydWUsIldpZHRoIjowLjAsIkhlaWdodCI6MzAuMCwiQm9yZGVyU3R5bGUiOnsiJGlkIjoiMTAiLCJMaW5lQ29sb3IiOnsiJGlkIjoiMTEiLCIkdHlwZSI6Ik5MUkUuQ29tbW9uLkRvbS5Tb2xpZENvbG9yQnJ1c2gsIE5MUkUuQ29tbW9uIiwiQ29sb3IiOnsiJGlkIjoiMTIiLCJBIjoyNTUsIlIiOjI1NSwiRyI6MCwiQiI6MH19LCJMaW5lV2VpZ2h0IjowLjAsIkxpbmVUeXBlIjowLCJQYXJlbnRTdHlsZSI6bnVsbH0sIlBhcmVudFN0eWxlIjpudWxsfSwiUmlnaHRFbmRDYXBzU3R5bGUiOnsiJGlkIjoiMTMiLCJGb250U2V0dGluZ3MiOnsiJGlkIjoiMTQiLCJGb250U2l6ZSI6MTgsIkZvbnROYW1lIjoiQ2FsaWJyaSIsIklzQm9sZCI6dHJ1ZSwiSXNJdGFsaWMiOmZhbHNlLCJJc1VuZGVybGluZWQiOmZhbHNlLCJQYXJlbnRTdHlsZSI6bnVsbH0sIkF1dG9TaXplIjowLCJGb3JlZ3JvdW5kIjp7IiRpZCI6IjE1IiwiQ29sb3IiOnsiJGlkIjoiMTYiLCJBIjoyNTUsIlIiOjE5MiwiRyI6ODAsIkIiOjc3fX0sIk1heFdpZHRoIjoiSW5maW5pdHkiLCJNYXhIZWlnaHQiOiJJbmZpbml0eSIsIlNtYXJ0Rm9yZWdyb3VuZElzQWN0aXZlIjpmYWxzZSwiSG9yaXpvbnRhbEFsaWdubWVudCI6MCwiVmVydGljYWxBbGlnbm1lbnQiOjAsIlNtYXJ0Rm9yZWdyb3VuZCI6bnVsbCwiTWFyZ2luIjp7IiRpZCI6IjE3IiwiVG9wIjowLCJMZWZ0IjowLCJSaWdodCI6MjAsIkJvdHRvbSI6MH0sIlBhZGRpbmciOnsiJGlkIjoiMTgiLCJUb3AiOjAsIkxlZnQiOjAsIlJpZ2h0IjowLCJCb3R0b20iOjB9LCJCYWNrZ3JvdW5kIjp7IiRpZCI6IjE5IiwiQ29sb3IiOnsiJGlkIjoiMjAiLCJBIjo4OSwiUiI6MCwiRyI6MCwiQiI6MH19LCJJc1Zpc2libGUiOnRydWUsIldpZHRoIjowLjAsIkhlaWdodCI6MC4wLCJCb3JkZXJTdHlsZSI6bnVsbCwiUGFyZW50U3R5bGUiOm51bGx9LCJMZWZ0RW5kQ2Fwc1N0eWxlIjp7IiRpZCI6IjIxIiwiRm9udFNldHRpbmdzIjp7IiRpZCI6IjIyIiwiRm9udFNpemUiOjE4LCJGb250TmFtZSI6IkNhbGlicmkiLCJJc0JvbGQiOnRydWUsIklzSXRhbGljIjpmYWxzZSwiSXNVbmRlcmxpbmVkIjpmYWxzZSwiUGFyZW50U3R5bGUiOm51bGx9LCJBdXRvU2l6ZSI6MCwiRm9yZWdyb3VuZCI6eyIkaWQiOiIyMyIsIkNvbG9yIjp7IiRpZCI6IjI0IiwiQSI6MjU1LCJSIjoxOTIsIkciOjgwLCJCIjo3N319LCJNYXhXaWR0aCI6IkluZmluaXR5IiwiTWF4SGVpZ2h0IjoiSW5maW5pdHkiLCJTbWFydEZvcmVncm91bmRJc0FjdGl2ZSI6ZmFsc2UsIkhvcml6b250YWxBbGlnbm1lbnQiOjAsIlZlcnRpY2FsQWxpZ25tZW50IjowLCJTbWFydEZvcmVncm91bmQiOm51bGwsIk1hcmdpbiI6eyIkaWQiOiIyNSIsIlRvcCI6MCwiTGVmdCI6MjAsIlJpZ2h0IjowLCJCb3R0b20iOjB9LCJQYWRkaW5nIjp7IiRpZCI6IjI2IiwiVG9wIjowLCJMZWZ0IjowLCJSaWdodCI6MCwiQm90dG9tIjowfSwiQmFja2dyb3VuZCI6eyIkaWQiOiIyNyIsIkNvbG9yIjp7IiRyZWYiOiIyMCJ9fSwiSXNWaXNpYmxlIjpmYWxzZSwiV2lkdGgiOjAuMCwiSGVpZ2h0IjowLjAsIkJvcmRlclN0eWxlIjpudWxsLCJQYXJlbnRTdHlsZSI6bnVsbH0sIlRvZGF5VGV4dFN0eWxlIjp7IiRpZCI6IjI4IiwiRm9udFNldHRpbmdzIjp7IiRpZCI6IjI5IiwiRm9udFNpemUiOjEyLCJGb250TmFtZSI6IkNhbGlicmkiLCJJc0JvbGQiOmZhbHNlLCJJc0l0YWxpYyI6ZmFsc2UsIklzVW5kZXJsaW5lZCI6ZmFsc2UsIlBhcmVudFN0eWxlIjpudWxsfSwiQXV0b1NpemUiOjAsIkZvcmVncm91bmQiOnsiJGlkIjoiMzAiLCJDb2xvciI6eyIkaWQiOiIzMSIsIkEiOjI1NSwiUiI6MCwiRyI6MCwiQiI6MH19LCJNYXhXaWR0aCI6MjAwLjAsIk1heEhlaWdodCI6IkluZmluaXR5IiwiU21hcnRGb3JlZ3JvdW5kSXNBY3RpdmUiOmZhbHNlLCJIb3Jpem9udGFsQWxpZ25tZW50IjowLCJWZXJ0aWNhbEFsaWdubWVudCI6MCwiU21hcnRGb3JlZ3JvdW5kIjpudWxsLCJNYXJnaW4iOnsiJGlkIjoiMzIiLCJUb3AiOjAsIkxlZnQiOjAsIlJpZ2h0IjowLCJCb3R0b20iOjB9LCJQYWRkaW5nIjp7IiRpZCI6IjMzIiwiVG9wIjowLCJMZWZ0IjowLCJSaWdodCI6MCwiQm90dG9tIjowfSwiQmFja2dyb3VuZCI6eyIkaWQiOiIzNCIsIkNvbG9yIjp7IiRyZWYiOiIyMCJ9fSwiSXNWaXNpYmxlIjp0cnVlLCJXaWR0aCI6MC4wLCJIZWlnaHQiOjAuMCwiQm9yZGVyU3R5bGUiOm51bGwsIlBhcmVudFN0eWxlIjpudWxsfSwiVG9kYXlNYXJrZXJTdHlsZSI6eyIkaWQiOiIzNSIsIk1hcmdpbiI6eyIkaWQiOiIzNiIsIlRvcCI6MCwiTGVmdCI6MCwiUmlnaHQiOjAsIkJvdHRvbSI6MH0sIlBhZGRpbmciOnsiJGlkIjoiMzciLCJUb3AiOjAsIkxlZnQiOjAsIlJpZ2h0IjowLCJCb3R0b20iOjB9LCJCYWNrZ3JvdW5kIjp7IiRpZCI6IjM4IiwiQ29sb3IiOnsiJGlkIjoiMzkiLCJBIjoyNTUsIlIiOjI1NSwiRyI6MCwiQiI6MH19LCJJc1Zpc2libGUiOnRydWUsIldpZHRoIjowLjAsIkhlaWdodCI6MC4wLCJCb3JkZXJTdHlsZSI6bnVsbCwiUGFyZW50U3R5bGUiOm51bGx9LCJTY2FsZVN0eWxlIjp7IiRpZCI6IjQwIiwiU2hvd1NlZ21lbnRTZXBhcmF0b3JzIjpmYWxzZSwiU2VnbWVudFNlcGFyYXRvck9wYWNpdHkiOjMwLCJGb250U2V0dGluZ3MiOnsiJGlkIjoiNDEiLCJGb250U2l6ZSI6MTIsIkZvbnROYW1lIjoiQ2FsaWJyaSIsIklzQm9sZCI6ZmFsc2UsIklzSXRhbGljIjpmYWxzZSwiSXNVbmRlcmxpbmVkIjpmYWxzZSwiUGFyZW50U3R5bGUiOm51bGx9LCJBdXRvU2l6ZSI6MCwiRm9yZWdyb3VuZCI6eyIkaWQiOiI0MiIsIkNvbG9yIjp7IiRpZCI6IjQzIiwiQSI6MjU1LCJSIjowLCJHIjowLCJCIjowfX0sIk1heFdpZHRoIjoyMDAuMCwiTWF4SGVpZ2h0IjoiSW5maW5pdHkiLCJTbWFydEZvcmVncm91bmRJc0FjdGl2ZSI6ZmFsc2UsIkhvcml6b250YWxBbGlnbm1lbnQiOjAsIlZlcnRpY2FsQWxpZ25tZW50IjoxLCJTbWFydEZvcmVncm91bmQiOm51bGwsIk1hcmdpbiI6eyIkaWQiOiI0NCIsIlRvcCI6MCwiTGVmdCI6NSwiUmlnaHQiOjAsIkJvdHRvbSI6MH0sIlBhZGRpbmciOnsiJGlkIjoiNDUiLCJUb3AiOjAsIkxlZnQiOjAsIlJpZ2h0IjowLCJCb3R0b20iOjB9LCJCYWNrZ3JvdW5kIjp7IiRpZCI6IjQ2IiwiQ29sb3IiOnsiJHJlZiI6IjIwIn19LCJJc1Zpc2libGUiOnRydWUsIldpZHRoIjowLjAsIkhlaWdodCI6MC4wLCJCb3JkZXJTdHlsZSI6bnVsbCwiUGFyZW50U3R5bGUiOm51bGx9LCJFbGFwc2VkVGltZUJhY2tncm91bmQiOnsiJGlkIjoiNDciLCJDb2xvciI6eyIkaWQiOiI0OCIsIkEiOjc3LCJSIjoyNTUsIkciOjE5MiwiQiI6MH19LCJBcHBlbmRZZWFyT25ZZWFyQ2hhbmdlIjp0cnVlLCJFbGFwc2VkVGltZUZvcm1hdCI6MSwiVG9kYXlNYXJrZXJQb3NpdGlvbiI6MywiUXVpY2tQb3NpdGlvbiI6MiwiQWJzb2x1dGVQb3NpdGlvbiI6NDA1LjAsIk1hcmdpbiI6eyIkaWQiOiI0OSIsIlRvcCI6MCwiTGVmdCI6MTAsIlJpZ2h0IjoxMCwiQm90dG9tIjowfSwiUGFkZGluZyI6eyIkaWQiOiI1MCIsIlRvcCI6MCwiTGVmdCI6MCwiUmlnaHQiOjAsIkJvdHRvbSI6MH0sIkJhY2tncm91bmQiOnsiJGlkIjoiNTEiLCJDb2xvciI6eyIkaWQiOiI1MiIsIkEiOjI1NSwiUiI6MTc4LCJHIjoxNzgsIkIiOjE3OH19LCJJc1Zpc2libGUiOnRydWUsIldpZHRoIjowLjAsIkhlaWdodCI6MC4wLCJCb3JkZXJTdHlsZSI6bnVsbCwiUGFyZW50U3R5bGUiOm51bGx9LCJEZWZhdWx0TWlsZXN0b25lU3R5bGUiOnsiJGlkIjoiNTMiLCJTaGFwZSI6MiwiQ29ubmVjdG9yTWFyZ2luIjp7IiRpZCI6IjU0IiwiVG9wIjowLCJMZWZ0IjoyLCJSaWdodCI6MiwiQm90dG9tIjowfSwiQ29ubmVjdG9yU3R5bGUiOnsiJGlkIjoiNTUiLCJMaW5lQ29sb3IiOnsiJGlkIjoiNTYiLCIkdHlwZSI6Ik5MUkUuQ29tbW9uLkRvbS5Tb2xpZENvbG9yQnJ1c2gsIE5MUkUuQ29tbW9uIiwiQ29sb3IiOnsiJGlkIjoiNTciLCJBIjoyNTUsIlIiOjMxLCJHIjo3MywiQiI6MTI2fX0sIkxpbmVXZWlnaHQiOjEuMCwiTGluZVR5cGUiOjAsIlBhcmVudFN0eWxlIjpudWxsfSwiSXNCZWxvd1RpbWViYW5kIjpmYWxzZSwiSGlkZURhdGUiOmZhbHNlLCJTaGFwZVNpemUiOjEsIlNwYWNpbmciOjIuMCwiUGFkZGluZyI6eyIkaWQiOiI1OCIsIlRvcCI6NywiTGVmdCI6MywiUmlnaHQiOjAsIkJvdHRvbSI6Mn0sIlNoYXBlU3R5bGUiOnsiJGlkIjoiNTkiLCJNYXJnaW4iOnsiJGlkIjoiNjAiLCJUb3AiOjAsIkxlZnQiOjAsIlJpZ2h0IjowLCJCb3R0b20iOjB9LCJQYWRkaW5nIjp7IiRpZCI6IjYxIiwiVG9wIjowLCJMZWZ0IjowLCJSaWdodCI6MCwiQm90dG9tIjowfSwiQmFja2dyb3VuZCI6bnVsbCwiSXNWaXNpYmxlIjp0cnVlLCJXaWR0aCI6MTguMCwiSGVpZ2h0IjoyMC4wLCJCb3JkZXJTdHlsZSI6eyIkaWQiOiI2MiIsIkxpbmVDb2xvciI6eyIkaWQiOiI2MyIsIiR0eXBlIjoiTkxSRS5Db21tb24uRG9tLlNvbGlkQ29sb3JCcnVzaCwgTkxSRS5Db21tb24iLCJDb2xvciI6eyIkaWQiOiI2NCIsIkEiOjI1NSwiUiI6MjU1LCJHIjowLCJCIjowfX0sIkxpbmVXZWlnaHQiOjAuMCwiTGluZVR5cGUiOjAsIlBhcmVudFN0eWxlIjpudWxsfSwiUGFyZW50U3R5bGUiOm51bGx9LCJUaXRsZVN0eWxlIjp7IiRpZCI6IjY1IiwiRm9udFNldHRpbmdzIjp7IiRpZCI6IjY2IiwiRm9udFNpemUiOjExLCJGb250TmFtZSI6IkNhbGlicmkiLCJJc0JvbGQiOnRydWUsIklzSXRhbGljIjpmYWxzZSwiSXNVbmRlcmxpbmVkIjpmYWxzZSwiUGFyZW50U3R5bGUiOm51bGx9LCJBdXRvU2l6ZSI6MCwiRm9yZWdyb3VuZCI6eyIkaWQiOiI2NyIsIkNvbG9yIjp7IiRpZCI6IjY4IiwiQSI6MjU1LCJSIjowLCJHIjowLCJCIjowfX0sIk1heFdpZHRoIjoyMDAuMCwiTWF4SGVpZ2h0IjoiSW5maW5pdHkiLCJTbWFydEZvcmVncm91bmRJc0FjdGl2ZSI6ZmFsc2UsIkhvcml6b250YWxBbGlnbm1lbnQiOjAsIlZlcnRpY2FsQWxpZ25tZW50IjowLCJTbWFydEZvcmVncm91bmQiOm51bGwsIk1hcmdpbiI6eyIkaWQiOiI2OSIsIlRvcCI6MCwiTGVmdCI6MCwiUmlnaHQiOjAsIkJvdHRvbSI6MH0sIlBhZGRpbmciOnsiJGlkIjoiNzAiLCJUb3AiOjAsIkxlZnQiOjAsIlJpZ2h0IjowLCJCb3R0b20iOjB9LCJCYWNrZ3JvdW5kIjp7IiRpZCI6IjcxIiwiQ29sb3IiOnsiJHJlZiI6IjIwIn19LCJJc1Zpc2libGUiOnRydWUsIldpZHRoIjowLjAsIkhlaWdodCI6MC4wLCJCb3JkZXJTdHlsZSI6bnVsbCwiUGFyZW50U3R5bGUiOm51bGx9LCJEYXRlU3R5bGUiOnsiJGlkIjoiNzIiLCJGb250U2V0dGluZ3MiOnsiJGlkIjoiNzMiLCJGb250U2l6ZSI6MTAsIkZvbnROYW1lIjoiQ2FsaWJyaSIsIklzQm9sZCI6ZmFsc2UsIklzSXRhbGljIjpmYWxzZSwiSXNVbmRlcmxpbmVkIjpmYWxzZSwiUGFyZW50U3R5bGUiOm51bGx9LCJBdXRvU2l6ZSI6MCwiRm9yZWdyb3VuZCI6eyIkaWQiOiI3NCIsIkNvbG9yIjp7IiRpZCI6Ijc1IiwiQSI6MjU1LCJSIjozMSwiRyI6NzMsIkIiOjEyNn19LCJNYXhXaWR0aCI6MjAwLjAsIk1heEhlaWdodCI6IkluZmluaXR5IiwiU21hcnRGb3JlZ3JvdW5kSXNBY3RpdmUiOmZhbHNlLCJIb3Jpem9udGFsQWxpZ25tZW50IjowLCJWZXJ0aWNhbEFsaWdubWVudCI6MCwiU21hcnRGb3JlZ3JvdW5kIjpudWxsLCJNYXJnaW4iOnsiJGlkIjoiNzYiLCJUb3AiOjAsIkxlZnQiOjAsIlJpZ2h0IjowLCJCb3R0b20iOjB9LCJQYWRkaW5nIjp7IiRpZCI6Ijc3IiwiVG9wIjowLCJMZWZ0IjowLCJSaWdodCI6MCwiQm90dG9tIjowfSwiQmFja2dyb3VuZCI6eyIkaWQiOiI3OCIsIkNvbG9yIjp7IiRyZWYiOiIyMCJ9fSwiSXNWaXNpYmxlIjp0cnVlLCJXaWR0aCI6MC4wLCJIZWlnaHQiOjAuMCwiQm9yZGVyU3R5bGUiOm51bGwsIlBhcmVudFN0eWxlIjpudWxsfSwiRGF0ZUZvcm1hdCI6eyIkaWQiOiI3OSIsIkZvcm1hdFN0cmluZyI6Ik0vZC95eXl5IiwiU2VwYXJhdG9yIjoiLyIsIlVzZUludGVybmF0aW9uYWxEYXRlRm9ybWF0IjpmYWxzZX0sIklzVmlzaWJsZSI6dHJ1ZSwiUGFyZW50U3R5bGUiOm51bGx9LCJEZWZhdWx0VGFza1N0eWxlIjp7IiRpZCI6IjgwIiwiU2hhcGUiOjAsIlNoYXBlVGhpY2tuZXNzIjoxLCJEdXJhdGlvbkZvcm1hdCI6MCwiSW5jbHVkZU5vbldvcmtpbmdEYXlzSW5EdXJhdGlvbiI6ZmFsc2UsIlBlcmNlbnRhZ2VDb21wbGV0ZVN0eWxlIjp7IiRpZCI6IjgxIiwiRm9udFNldHRpbmdzIjp7IiRpZCI6IjgyIiwiRm9udFNpemUiOjEwLCJGb250TmFtZSI6IkNhbGlicmkiLCJJc0JvbGQiOmZhbHNlLCJJc0l0YWxpYyI6ZmFsc2UsIklzVW5kZXJsaW5lZCI6ZmFsc2UsIlBhcmVudFN0eWxlIjpudWxsfSwiQXV0b1NpemUiOjAsIkZvcmVncm91bmQiOnsiJGlkIjoiODMiLCJDb2xvciI6eyIkaWQiOiI4NCIsIkEiOjI1NSwiUiI6MTkyLCJHIjo4MCwiQiI6Nzd9fSwiTWF4V2lkdGgiOjIwMC4wLCJNYXhIZWlnaHQiOiJJbmZpbml0eSIsIlNtYXJ0Rm9yZWdyb3VuZElzQWN0aXZlIjpmYWxzZSwiSG9yaXpvbnRhbEFsaWdubWVudCI6MCwiVmVydGljYWxBbGlnbm1lbnQiOjAsIlNtYXJ0Rm9yZWdyb3VuZCI6bnVsbCwiTWFyZ2luIjp7IiRpZCI6Ijg1IiwiVG9wIjowLCJMZWZ0IjowLCJSaWdodCI6MCwiQm90dG9tIjowfSwiUGFkZGluZyI6eyIkaWQiOiI4NiIsIlRvcCI6MCwiTGVmdCI6MCwiUmlnaHQiOjAsIkJvdHRvbSI6MH0sIkJhY2tncm91bmQiOnsiJGlkIjoiODciLCJDb2xvciI6eyIkcmVmIjoiMjAifX0sIklzVmlzaWJsZSI6dHJ1ZSwiV2lkdGgiOjAuMCwiSGVpZ2h0IjowLjAsIkJvcmRlclN0eWxlIjpudWxsLCJQYXJlbnRTdHlsZSI6bnVsbH0sIkR1cmF0aW9uU3R5bGUiOnsiJGlkIjoiODgiLCJGb250U2V0dGluZ3MiOnsiJGlkIjoiODkiLCJGb250U2l6ZSI6MTAsIkZvbnROYW1lIjoiQ2FsaWJyaSIsIklzQm9sZCI6ZmFsc2UsIklzSXRhbGljIjpmYWxzZSwiSXNVbmRlcmxpbmVkIjpmYWxzZSwiUGFyZW50U3R5bGUiOm51bGx9LCJBdXRvU2l6ZSI6MCwiRm9yZWdyb3VuZCI6eyIkaWQiOiI5MCIsIkNvbG9yIjp7IiRpZCI6IjkxIiwiQSI6MjU1LCJSIjoxOTIsIkciOjgwLCJCIjo3N319LCJNYXhXaWR0aCI6MjAwLjAsIk1heEhlaWdodCI6IkluZmluaXR5IiwiU21hcnRGb3JlZ3JvdW5kSXNBY3RpdmUiOmZhbHNlLCJIb3Jpem9udGFsQWxpZ25tZW50IjowLCJWZXJ0aWNhbEFsaWdubWVudCI6MCwiU21hcnRGb3JlZ3JvdW5kIjpudWxsLCJNYXJnaW4iOnsiJGlkIjoiOTIiLCJUb3AiOjAsIkxlZnQiOjAsIlJpZ2h0IjowLCJCb3R0b20iOjB9LCJQYWRkaW5nIjp7IiRpZCI6IjkzIiwiVG9wIjowLCJMZWZ0IjowLCJSaWdodCI6MCwiQm90dG9tIjowfSwiQmFja2dyb3VuZCI6eyIkaWQiOiI5NCIsIkNvbG9yIjp7IiRyZWYiOiIyMCJ9fSwiSXNWaXNpYmxlIjp0cnVlLCJXaWR0aCI6MC4wLCJIZWlnaHQiOjAuMCwiQm9yZGVyU3R5bGUiOm51bGwsIlBhcmVudFN0eWxlIjpudWxsfSwiSG9yaXpvbnRhbENvbm5lY3RvclN0eWxlIjp7IiRpZCI6Ijk1IiwiTGluZUNvbG9yIjp7IiRpZCI6Ijk2IiwiJHR5cGUiOiJOTFJFLkNvbW1vbi5Eb20uU29saWRDb2xvckJydXNoLCBOTFJFLkNvbW1vbiIsIkNvbG9yIjp7IiRpZCI6Ijk3IiwiQSI6MjU1LCJSIjoyMDQsIkciOjIwNCwiQiI6MjA0fX0sIkxpbmVXZWlnaHQiOjEuMCwiTGluZVR5cGUiOjAsIlBhcmVudFN0eWxlIjpudWxsfSwiVmVydGljYWxDb25uZWN0b3JTdHlsZSI6eyIkaWQiOiI5OCIsIkxpbmVDb2xvciI6eyIkaWQiOiI5OSIsIiR0eXBlIjoiTkxSRS5Db21tb24uRG9tLlNvbGlkQ29sb3JCcnVzaCwgTkxSRS5Db21tb24iLCJDb2xvciI6eyIkaWQiOiIxMDAiLCJBIjoyNTUsIlIiOjIwNCwiRyI6MjA0LCJCIjoyMDR9fSwiTGluZVdlaWdodCI6MS4wLCJMaW5lVHlwZSI6MCwiUGFyZW50U3R5bGUiOm51bGx9LCJNYXJnaW4iOm51bGwsIlN0YXJ0RGF0ZVBvc2l0aW9uIjo0LCJFbmREYXRlUG9zaXRpb24iOjQsIlRpdGxlUG9zaXRpb24iOjIsIkR1cmF0aW9uUG9zaXRpb24iOjYsIlBlcmNlbnRhZ2VDb21wbGV0ZWRQb3NpdGlvbiI6NiwiU3BhY2luZyI6NSwiSXNCZWxvd1RpbWViYW5kIjpmYWxzZSwiUGVyY2VudGFnZUNvbXBsZXRlU2hhcGVPcGFjaXR5IjozNSwiU2hhcGVTdHlsZSI6eyIkaWQiOiIxMDEiLCJNYXJnaW4iOnsiJGlkIjoiMTAyIiwiVG9wIjowLCJMZWZ0Ijo0LCJSaWdodCI6NCwiQm90dG9tIjowfSwiUGFkZGluZyI6eyIkaWQiOiIxMDMiLCJUb3AiOjAsIkxlZnQiOjAsIlJpZ2h0IjowLCJCb3R0b20iOjB9LCJCYWNrZ3JvdW5kIjpudWxsLCJJc1Zpc2libGUiOnRydWUsIldpZHRoIjowLjAsIkhlaWdodCI6MTYuMCwiQm9yZGVyU3R5bGUiOnsiJGlkIjoiMTA0IiwiTGluZUNvbG9yIjp7IiRpZCI6IjEwNSIsIiR0eXBlIjoiTkxSRS5Db21tb24uRG9tLlNvbGlkQ29sb3JCcnVzaCwgTkxSRS5Db21tb24iLCJDb2xvciI6eyIkaWQiOiIxMDYiLCJBIjoyNTUsIlIiOjI1NSwiRyI6MCwiQiI6MH19LCJMaW5lV2VpZ2h0IjowLjAsIkxpbmVUeXBlIjowLCJQYXJlbnRTdHlsZSI6bnVsbH0sIlBhcmVudFN0eWxlIjpudWxsfSwiVGl0bGVTdHlsZSI6eyIkaWQiOiIxMDciLCJGb250U2V0dGluZ3MiOnsiJGlkIjoiMTA4IiwiRm9udFNpemUiOjExLCJGb250TmFtZSI6IkNhbGlicmkiLCJJc0JvbGQiOnRydWUsIklzSXRhbGljIjpmYWxzZSwiSXNVbmRlcmxpbmVkIjpmYWxzZSwiUGFyZW50U3R5bGUiOm51bGx9LCJBdXRvU2l6ZSI6MCwiRm9yZWdyb3VuZCI6eyIkaWQiOiIxMDkiLCJDb2xvciI6eyIkaWQiOiIxMTAiLCJBIjoyNTUsIlIiOjAsIkciOjAsIkIiOjB9fSwiTWF4V2lkdGgiOjcyMC4wLCJNYXhIZWlnaHQiOiJJbmZpbml0eSIsIlNtYXJ0Rm9yZWdyb3VuZElzQWN0aXZlIjpmYWxzZSwiSG9yaXpvbnRhbEFsaWdubWVudCI6MSwiVmVydGljYWxBbGlnbm1lbnQiOjAsIlNtYXJ0Rm9yZWdyb3VuZCI6bnVsbCwiTWFyZ2luIjp7IiRpZCI6IjExMSIsIlRvcCI6MCwiTGVmdCI6MCwiUmlnaHQiOjAsIkJvdHRvbSI6MH0sIlBhZGRpbmciOnsiJGlkIjoiMTEyIiwiVG9wIjowLCJMZWZ0IjowLCJSaWdodCI6MCwiQm90dG9tIjowfSwiQmFja2dyb3VuZCI6eyIkaWQiOiIxMTMiLCJDb2xvciI6eyIkcmVmIjoiMjAifX0sIklzVmlzaWJsZSI6dHJ1ZSwiV2lkdGgiOjAuMCwiSGVpZ2h0IjowLjAsIkJvcmRlclN0eWxlIjpudWxsLCJQYXJlbnRTdHlsZSI6bnVsbH0sIkRhdGVTdHlsZSI6eyIkaWQiOiIxMTQiLCJGb250U2V0dGluZ3MiOnsiJGlkIjoiMTE1IiwiRm9udFNpemUiOjEwLCJGb250TmFtZSI6IkNhbGlicmkiLCJJc0JvbGQiOmZhbHNlLCJJc0l0YWxpYyI6ZmFsc2UsIklzVW5kZXJsaW5lZCI6ZmFsc2UsIlBhcmVudFN0eWxlIjpudWxsfSwiQXV0b1NpemUiOjAsIkZvcmVncm91bmQiOnsiJGlkIjoiMTE2IiwiQ29sb3IiOnsiJGlkIjoiMTE3IiwiQSI6MjU1LCJSIjozMSwiRyI6NzMsIkIiOjEyNn19LCJNYXhXaWR0aCI6MjAwLjAsIk1heEhlaWdodCI6IkluZmluaXR5IiwiU21hcnRGb3JlZ3JvdW5kSXNBY3RpdmUiOmZhbHNlLCJIb3Jpem9udGFsQWxpZ25tZW50IjowLCJWZXJ0aWNhbEFsaWdubWVudCI6MCwiU21hcnRGb3JlZ3JvdW5kIjpudWxsLCJNYXJnaW4iOnsiJGlkIjoiMTE4IiwiVG9wIjowLCJMZWZ0IjowLCJSaWdodCI6MCwiQm90dG9tIjowfSwiUGFkZGluZyI6eyIkaWQiOiIxMTkiLCJUb3AiOjAsIkxlZnQiOjAsIlJpZ2h0IjowLCJCb3R0b20iOjB9LCJCYWNrZ3JvdW5kIjp7IiRpZCI6IjEyMCIsIkNvbG9yIjp7IiRyZWYiOiIyMCJ9fSwiSXNWaXNpYmxlIjp0cnVlLCJXaWR0aCI6MC4wLCJIZWlnaHQiOjAuMCwiQm9yZGVyU3R5bGUiOm51bGwsIlBhcmVudFN0eWxlIjpudWxsfSwiRGF0ZUZvcm1hdCI6eyIkaWQiOiIxMjEiLCJGb3JtYXRTdHJpbmciOiJNL2QveXl5eSIsIlNlcGFyYXRvciI6Ii8iLCJVc2VJbnRlcm5hdGlvbmFsRGF0ZUZvcm1hdCI6ZmFsc2V9LCJJc1Zpc2libGUiOnRydWUsIlBhcmVudFN0eWxlIjpudWxsfSwiU2hvd0VsYXBzZWRUaW1lR3JhZGllbnRTdHlsZSI6dHJ1ZX0sIlNjYWxlIjp7IiRpZCI6IjEyMiIsIlN0YXJ0RGF0ZSI6IjIwMTUtMDgtMjhUMDA6MDA6MDBaIiwiRW5kRGF0ZSI6IjIwMTUtMTItMDRUMjM6NTk6NTkuOTk5WiIsIkZvcm1hdCI6Ik1NTSIsIlR5cGUiOjIsIkF1dG9EYXRlUmFuZ2UiOnRydWUsIldvcmtpbmdEYXlzIjozMSwiVG9kYXlNYXJrZXJUZXh0IjoiVG9kYXkiLCJBdXRvU2NhbGVUeXBlIjp0cnVlfSwiTWlsZXN0b25lcyI6W3siJGlkIjoiMTIzIiwiRGF0ZSI6IjIwMTUtMDktMTFUMjM6NTk6NTkuOTk5WiIsIlN0eWxlIjp7IiRpZCI6IjEyNCIsIlNoYXBlIjoyLCJDb25uZWN0b3JNYXJnaW4iOnsiJHJlZiI6IjU0In0sIkNvbm5lY3RvclN0eWxlIjp7IiRpZCI6IjEyNSIsIkxpbmVDb2xvciI6eyIkaWQiOiIxMjYiLCIkdHlwZSI6Ik5MUkUuQ29tbW9uLkRvbS5Tb2xpZENvbG9yQnJ1c2gsIE5MUkUuQ29tbW9uIiwiQ29sb3IiOnsiJGlkIjoiMTI3IiwiQSI6MTI3LCJSIjowLCJHIjoxMTQsIkIiOjE4OH19LCJMaW5lV2VpZ2h0IjoxLjAsIkxpbmVUeXBlIjowLCJQYXJlbnRTdHlsZSI6eyIkcmVmIjoiNTUifX0sIklzQmVsb3dUaW1lYmFuZCI6ZmFsc2UsIkhpZGVEYXRlIjpmYWxzZSwiU2hhcGVTaXplIjoxLCJTcGFjaW5nIjoyLjAsIlBhZGRpbmciOnsiJHJlZiI6IjU4In0sIlNoYXBlU3R5bGUiOnsiJGlkIjoiMTI4IiwiTWFyZ2luIjp7IiRyZWYiOiI2MCJ9LCJQYWRkaW5nIjp7IiRyZWYiOiI2MSJ9LCJCYWNrZ3JvdW5kIjp7IiRpZCI6IjEyOSIsIkNvbG9yIjp7IiRpZCI6IjEzMCIsIkEiOjI1NSwiUiI6MCwiRyI6MTE0LCJCIjoxODh9fSwiSXNWaXNpYmxlIjp0cnVlLCJXaWR0aCI6MTguMCwiSGVpZ2h0IjoyMC4wLCJCb3JkZXJTdHlsZSI6eyIkaWQiOiIxMzEiLCJMaW5lQ29sb3IiOnsiJHJlZiI6IjYzIn0sIkxpbmVXZWlnaHQiOjAuMCwiTGluZVR5cGUiOjAsIlBhcmVudFN0eWxlIjp7IiRyZWYiOiI2MiJ9fSwiUGFyZW50U3R5bGUiOnsiJHJlZiI6IjU5In19LCJUaXRsZVN0eWxlIjp7IiRpZCI6IjEzMiIsIkZvbnRTZXR0aW5ncyI6eyIkaWQiOiIxMzMiLCJGb250U2l6ZSI6MTEsIkZvbnROYW1lIjoiQ2FsaWJyaSIsIklzQm9sZCI6dHJ1ZSwiSXNJdGFsaWMiOmZhbHNlLCJJc1VuZGVybGluZWQiOmZhbHNlLCJQYXJlbnRTdHlsZSI6eyIkcmVmIjoiNjYifX0sIkF1dG9TaXplIjowLCJGb3JlZ3JvdW5kIjp7IiRyZWYiOiI2NyJ9LCJNYXhXaWR0aCI6MjAwLjAsIk1heEhlaWdodCI6IkluZmluaXR5IiwiU21hcnRGb3JlZ3JvdW5kSXNBY3RpdmUiOmZhbHNlLCJIb3Jpem9udGFsQWxpZ25tZW50IjowLCJWZXJ0aWNhbEFsaWdubWVudCI6MCwiU21hcnRGb3JlZ3JvdW5kIjpudWxsLCJNYXJnaW4iOnsiJHJlZiI6IjY5In0sIlBhZGRpbmciOnsiJHJlZiI6IjcwIn0sIkJhY2tncm91bmQiOnsiJHJlZiI6IjcxIn0sIklzVmlzaWJsZSI6dHJ1ZSwiV2lkdGgiOjAuMCwiSGVpZ2h0IjowLjAsIkJvcmRlclN0eWxlIjp7IiRpZCI6IjEzNCIsIkxpbmVDb2xvciI6bnVsbCwiTGluZVdlaWdodCI6MC4wLCJMaW5lVHlwZSI6MCwiUGFyZW50U3R5bGUiOm51bGx9LCJQYXJlbnRTdHlsZSI6eyIkcmVmIjoiNjUifX0sIkRhdGVTdHlsZSI6eyIkaWQiOiIxMzUiLCJGb250U2V0dGluZ3MiOnsiJGlkIjoiMTM2IiwiRm9udFNpemUiOjEwLCJGb250TmFtZSI6IkNhbGlicmkiLCJJc0JvbGQiOmZhbHNlLCJJc0l0YWxpYyI6ZmFsc2UsIklzVW5kZXJsaW5lZCI6ZmFsc2UsIlBhcmVudFN0eWxlIjp7IiRyZWYiOiI3MyJ9fSwiQXV0b1NpemUiOjAsIkZvcmVncm91bmQiOnsiJHJlZiI6Ijc0In0sIk1heFdpZHRoIjoyMDAuMCwiTWF4SGVpZ2h0IjoiSW5maW5pdHkiLCJTbWFydEZvcmVncm91bmRJc0FjdGl2ZSI6ZmFsc2UsIkhvcml6b250YWxBbGlnbm1lbnQiOjAsIlZlcnRpY2FsQWxpZ25tZW50IjowLCJTbWFydEZvcmVncm91bmQiOm51bGwsIk1hcmdpbiI6eyIkcmVmIjoiNzYifSwiUGFkZGluZyI6eyIkcmVmIjoiNzcifSwiQmFja2dyb3VuZCI6eyIkcmVmIjoiNzgifSwiSXNWaXNpYmxlIjp0cnVlLCJXaWR0aCI6MC4wLCJIZWlnaHQiOjAuMCwiQm9yZGVyU3R5bGUiOnsiJGlkIjoiMTM3IiwiTGluZUNvbG9yIjpudWxsLCJMaW5lV2VpZ2h0IjowLjAsIkxpbmVUeXBlIjowLCJQYXJlbnRTdHlsZSI6bnVsbH0sIlBhcmVudFN0eWxlIjp7IiRyZWYiOiI3MiJ9fSwiRGF0ZUZvcm1hdCI6eyIkcmVmIjoiNzkifSwiSXNWaXNpYmxlIjp0cnVlLCJQYXJlbnRTdHlsZSI6eyIkcmVmIjoiNTMifX0sIlBvc2l0aW9uIjp7IiRpZCI6IjEzOCIsIlJhdGlvIjowLjAsIklzQ3VzdG9tIjpmYWxzZX0sIklkIjoiM2FiZDhiMDktMGY4Ny00YTA2LTgyZWUtNTA4YWI0OTczYTJkIiwiSW1wb3J0SWQiOm51bGwsIlRpdGxlIjoiU3ByaW50IDEiLCJOb3RlIjpudWxsLCJIeXBlcmxpbmsiOm51bGwsIklzQ2hhbmdlZCI6ZmFsc2UsIklzTmV3IjpmYWxzZX0seyIkaWQiOiIxMzkiLCJEYXRlIjoiMjAxNS0wOS0yNVQyMzo1OTo1OS45OTlaIiwiU3R5bGUiOnsiJGlkIjoiMTQwIiwiU2hhcGUiOjIsIkNvbm5lY3Rvck1hcmdpbiI6eyIkcmVmIjoiNTQifSwiQ29ubmVjdG9yU3R5bGUiOnsiJGlkIjoiMTQxIiwiTGluZUNvbG9yIjp7IiRpZCI6IjE0MiIsIiR0eXBlIjoiTkxSRS5Db21tb24uRG9tLlNvbGlkQ29sb3JCcnVzaCwgTkxSRS5Db21tb24iLCJDb2xvciI6eyIkaWQiOiIxNDMiLCJBIjoxMjcsIlIiOjEyLCJHIjo4OSwiQiI6MTM0fX0sIkxpbmVXZWlnaHQiOjEuMCwiTGluZVR5cGUiOjAsIlBhcmVudFN0eWxlIjp7IiRyZWYiOiI1NSJ9fSwiSXNCZWxvd1RpbWViYW5kIjpmYWxzZSwiSGlkZURhdGUiOmZhbHNlLCJTaGFwZVNpemUiOjEsIlNwYWNpbmciOjIuMCwiUGFkZGluZyI6eyIkcmVmIjoiNTgifSwiU2hhcGVTdHlsZSI6eyIkaWQiOiIxNDQiLCJNYXJnaW4iOnsiJHJlZiI6IjYwIn0sIlBhZGRpbmciOnsiJHJlZiI6IjYxIn0sIkJhY2tncm91bmQiOnsiJGlkIjoiMTQ1IiwiQ29sb3IiOnsiJGlkIjoiMTQ2IiwiQSI6MjU1LCJSIjoxMiwiRyI6ODksIkIiOjEzNH19LCJJc1Zpc2libGUiOnRydWUsIldpZHRoIjoxOC4wLCJIZWlnaHQiOjIwLjAsIkJvcmRlclN0eWxlIjp7IiRpZCI6IjE0NyIsIkxpbmVDb2xvciI6eyIkcmVmIjoiNjMifSwiTGluZVdlaWdodCI6MC4wLCJMaW5lVHlwZSI6MCwiUGFyZW50U3R5bGUiOnsiJHJlZiI6IjYyIn19LCJQYXJlbnRTdHlsZSI6eyIkcmVmIjoiNTkifX0sIlRpdGxlU3R5bGUiOnsiJGlkIjoiMTQ4IiwiRm9udFNldHRpbmdzIjp7IiRpZCI6IjE0OSIsIkZvbnRTaXplIjoxMSwiRm9udE5hbWUiOiJDYWxpYnJpIiwiSXNCb2xkIjp0cnVlLCJJc0l0YWxpYyI6ZmFsc2UsIklzVW5kZXJsaW5lZCI6ZmFsc2UsIlBhcmVudFN0eWxlIjp7IiRyZWYiOiI2NiJ9fSwiQXV0b1NpemUiOjAsIkZvcmVncm91bmQiOnsiJHJlZiI6IjY3In0sIk1heFdpZHRoIjoyMDAuMCwiTWF4SGVpZ2h0IjoiSW5maW5pdHkiLCJTbWFydEZvcmVncm91bmRJc0FjdGl2ZSI6ZmFsc2UsIkhvcml6b250YWxBbGlnbm1lbnQiOjAsIlZlcnRpY2FsQWxpZ25tZW50IjowLCJTbWFydEZvcmVncm91bmQiOm51bGwsIk1hcmdpbiI6eyIkcmVmIjoiNjkifSwiUGFkZGluZyI6eyIkcmVmIjoiNzAifSwiQmFja2dyb3VuZCI6eyIkcmVmIjoiNzEifSwiSXNWaXNpYmxlIjp0cnVlLCJXaWR0aCI6MC4wLCJIZWlnaHQiOjAuMCwiQm9yZGVyU3R5bGUiOnsiJGlkIjoiMTUwIiwiTGluZUNvbG9yIjpudWxsLCJMaW5lV2VpZ2h0IjowLjAsIkxpbmVUeXBlIjowLCJQYXJlbnRTdHlsZSI6bnVsbH0sIlBhcmVudFN0eWxlIjp7IiRyZWYiOiI2NSJ9fSwiRGF0ZVN0eWxlIjp7IiRpZCI6IjE1MSIsIkZvbnRTZXR0aW5ncyI6eyIkaWQiOiIxNTIiLCJGb250U2l6ZSI6MTAsIkZvbnROYW1lIjoiQ2FsaWJyaSIsIklzQm9sZCI6ZmFsc2UsIklzSXRhbGljIjpmYWxzZSwiSXNVbmRlcmxpbmVkIjpmYWxzZSwiUGFyZW50U3R5bGUiOnsiJHJlZiI6IjczIn19LCJBdXRvU2l6ZSI6MCwiRm9yZWdyb3VuZCI6eyIkcmVmIjoiNzQifSwiTWF4V2lkdGgiOjIwMC4wLCJNYXhIZWlnaHQiOiJJbmZpbml0eSIsIlNtYXJ0Rm9yZWdyb3VuZElzQWN0aXZlIjpmYWxzZSwiSG9yaXpvbnRhbEFsaWdubWVudCI6MCwiVmVydGljYWxBbGlnbm1lbnQiOjAsIlNtYXJ0Rm9yZWdyb3VuZCI6bnVsbCwiTWFyZ2luIjp7IiRyZWYiOiI3NiJ9LCJQYWRkaW5nIjp7IiRyZWYiOiI3NyJ9LCJCYWNrZ3JvdW5kIjp7IiRyZWYiOiI3OCJ9LCJJc1Zpc2libGUiOnRydWUsIldpZHRoIjowLjAsIkhlaWdodCI6MC4wLCJCb3JkZXJTdHlsZSI6eyIkaWQiOiIxNTMiLCJMaW5lQ29sb3IiOm51bGwsIkxpbmVXZWlnaHQiOjAuMCwiTGluZVR5cGUiOjAsIlBhcmVudFN0eWxlIjpudWxsfSwiUGFyZW50U3R5bGUiOnsiJHJlZiI6IjcyIn19LCJEYXRlRm9ybWF0Ijp7IiRyZWYiOiI3OSJ9LCJJc1Zpc2libGUiOnRydWUsIlBhcmVudFN0eWxlIjp7IiRyZWYiOiI1MyJ9fSwiUG9zaXRpb24iOnsiJGlkIjoiMTU0IiwiUmF0aW8iOjAuMCwiSXNDdXN0b20iOmZhbHNlfSwiSWQiOiJiYWQ4NDdlZC0zNmRjLTQ4NDktOTc4My1hOTc0ZjAwMjJkZDIiLCJJbXBvcnRJZCI6bnVsbCwiVGl0bGUiOiJTcHJpbnQgMiIsIk5vdGUiOm51bGwsIkh5cGVybGluayI6bnVsbCwiSXNDaGFuZ2VkIjpmYWxzZSwiSXNOZXciOmZhbHNlfSx7IiRpZCI6IjE1NSIsIkRhdGUiOiIyMDE1LTEwLTA5VDIzOjU5OjU5Ljk5OVoiLCJTdHlsZSI6eyIkaWQiOiIxNTYiLCJTaGFwZSI6MiwiQ29ubmVjdG9yTWFyZ2luIjp7IiRyZWYiOiI1NCJ9LCJDb25uZWN0b3JTdHlsZSI6eyIkaWQiOiIxNTciLCJMaW5lQ29sb3IiOnsiJGlkIjoiMTU4IiwiJHR5cGUiOiJOTFJFLkNvbW1vbi5Eb20uU29saWRDb2xvckJydXNoLCBOTFJFLkNvbW1vbiIsIkNvbG9yIjp7IiRpZCI6IjE1OSIsIkEiOjEyNywiUiI6MjIxLCJHIjoyNDUsIkIiOjYxfX0sIkxpbmVXZWlnaHQiOjEuMCwiTGluZVR5cGUiOjAsIlBhcmVudFN0eWxlIjp7IiRyZWYiOiI1NSJ9fSwiSXNCZWxvd1RpbWViYW5kIjpmYWxzZSwiSGlkZURhdGUiOmZhbHNlLCJTaGFwZVNpemUiOjEsIlNwYWNpbmciOjIuMCwiUGFkZGluZyI6eyIkcmVmIjoiNTgifSwiU2hhcGVTdHlsZSI6eyIkaWQiOiIxNjAiLCJNYXJnaW4iOnsiJHJlZiI6IjYwIn0sIlBhZGRpbmciOnsiJHJlZiI6IjYxIn0sIkJhY2tncm91bmQiOnsiJGlkIjoiMTYxIiwiQ29sb3IiOnsiJGlkIjoiMTYyIiwiQSI6MjU1LCJSIjoyMjEsIkciOjI0NSwiQiI6NjF9fSwiSXNWaXNpYmxlIjp0cnVlLCJXaWR0aCI6MTguMCwiSGVpZ2h0IjoyMC4wLCJCb3JkZXJTdHlsZSI6eyIkaWQiOiIxNjMiLCJMaW5lQ29sb3IiOnsiJHJlZiI6IjYzIn0sIkxpbmVXZWlnaHQiOjAuMCwiTGluZVR5cGUiOjAsIlBhcmVudFN0eWxlIjp7IiRyZWYiOiI2MiJ9fSwiUGFyZW50U3R5bGUiOnsiJHJlZiI6IjU5In19LCJUaXRsZVN0eWxlIjp7IiRpZCI6IjE2NCIsIkZvbnRTZXR0aW5ncyI6eyIkaWQiOiIxNjUiLCJGb250U2l6ZSI6MTEsIkZvbnROYW1lIjoiQ2FsaWJyaSIsIklzQm9sZCI6dHJ1ZSwiSXNJdGFsaWMiOmZhbHNlLCJJc1VuZGVybGluZWQiOmZhbHNlLCJQYXJlbnRTdHlsZSI6eyIkcmVmIjoiNjYifX0sIkF1dG9TaXplIjowLCJGb3JlZ3JvdW5kIjp7IiRyZWYiOiI2NyJ9LCJNYXhXaWR0aCI6MjAwLjAsIk1heEhlaWdodCI6IkluZmluaXR5IiwiU21hcnRGb3JlZ3JvdW5kSXNBY3RpdmUiOmZhbHNlLCJIb3Jpem9udGFsQWxpZ25tZW50IjowLCJWZXJ0aWNhbEFsaWdubWVudCI6MCwiU21hcnRGb3JlZ3JvdW5kIjpudWxsLCJNYXJnaW4iOnsiJHJlZiI6IjY5In0sIlBhZGRpbmciOnsiJHJlZiI6IjcwIn0sIkJhY2tncm91bmQiOnsiJHJlZiI6IjcxIn0sIklzVmlzaWJsZSI6dHJ1ZSwiV2lkdGgiOjAuMCwiSGVpZ2h0IjowLjAsIkJvcmRlclN0eWxlIjp7IiRpZCI6IjE2NiIsIkxpbmVDb2xvciI6bnVsbCwiTGluZVdlaWdodCI6MC4wLCJMaW5lVHlwZSI6MCwiUGFyZW50U3R5bGUiOm51bGx9LCJQYXJlbnRTdHlsZSI6eyIkcmVmIjoiNjUifX0sIkRhdGVTdHlsZSI6eyIkaWQiOiIxNjciLCJGb250U2V0dGluZ3MiOnsiJGlkIjoiMTY4IiwiRm9udFNpemUiOjEwLCJGb250TmFtZSI6IkNhbGlicmkiLCJJc0JvbGQiOmZhbHNlLCJJc0l0YWxpYyI6ZmFsc2UsIklzVW5kZXJsaW5lZCI6ZmFsc2UsIlBhcmVudFN0eWxlIjp7IiRyZWYiOiI3MyJ9fSwiQXV0b1NpemUiOjAsIkZvcmVncm91bmQiOnsiJHJlZiI6Ijc0In0sIk1heFdpZHRoIjoyMDAuMCwiTWF4SGVpZ2h0IjoiSW5maW5pdHkiLCJTbWFydEZvcmVncm91bmRJc0FjdGl2ZSI6ZmFsc2UsIkhvcml6b250YWxBbGlnbm1lbnQiOjAsIlZlcnRpY2FsQWxpZ25tZW50IjowLCJTbWFydEZvcmVncm91bmQiOm51bGwsIk1hcmdpbiI6eyIkcmVmIjoiNzYifSwiUGFkZGluZyI6eyIkcmVmIjoiNzcifSwiQmFja2dyb3VuZCI6eyIkcmVmIjoiNzgifSwiSXNWaXNpYmxlIjp0cnVlLCJXaWR0aCI6MC4wLCJIZWlnaHQiOjAuMCwiQm9yZGVyU3R5bGUiOnsiJGlkIjoiMTY5IiwiTGluZUNvbG9yIjpudWxsLCJMaW5lV2VpZ2h0IjowLjAsIkxpbmVUeXBlIjowLCJQYXJlbnRTdHlsZSI6bnVsbH0sIlBhcmVudFN0eWxlIjp7IiRyZWYiOiI3MiJ9fSwiRGF0ZUZvcm1hdCI6eyIkcmVmIjoiNzkifSwiSXNWaXNpYmxlIjp0cnVlLCJQYXJlbnRTdHlsZSI6eyIkcmVmIjoiNTMifX0sIlBvc2l0aW9uIjp7IiRpZCI6IjE3MCIsIlJhdGlvIjowLjAsIklzQ3VzdG9tIjpmYWxzZX0sIklkIjoiMjllYTk5ZjAtYTJjYy00ZTZkLWJlNzAtMTkxYTE3NDVkZDE5IiwiSW1wb3J0SWQiOm51bGwsIlRpdGxlIjoiU3ByaW50IDMiLCJOb3RlIjpudWxsLCJIeXBlcmxpbmsiOm51bGwsIklzQ2hhbmdlZCI6ZmFsc2UsIklzTmV3IjpmYWxzZX0seyIkaWQiOiIxNzEiLCJEYXRlIjoiMjAxNS0xMC0yMlQyMzo1OTo1OS45OTlaIiwiU3R5bGUiOnsiJGlkIjoiMTcyIiwiU2hhcGUiOjIsIkNvbm5lY3Rvck1hcmdpbiI6eyIkcmVmIjoiNTQifSwiQ29ubmVjdG9yU3R5bGUiOnsiJGlkIjoiMTczIiwiTGluZUNvbG9yIjp7IiRpZCI6IjE3NCIsIiR0eXBlIjoiTkxSRS5Db21tb24uRG9tLlNvbGlkQ29sb3JCcnVzaCwgTkxSRS5Db21tb24iLCJDb2xvciI6eyIkaWQiOiIxNzUiLCJBIjoxMjcsIlIiOjgwLCJHIjoxMzUsIkIiOjl9fSwiTGluZVdlaWdodCI6MS4wLCJMaW5lVHlwZSI6MCwiUGFyZW50U3R5bGUiOnsiJHJlZiI6IjU1In19LCJJc0JlbG93VGltZWJhbmQiOmZhbHNlLCJIaWRlRGF0ZSI6ZmFsc2UsIlNoYXBlU2l6ZSI6MSwiU3BhY2luZyI6Mi4wLCJQYWRkaW5nIjp7IiRyZWYiOiI1OCJ9LCJTaGFwZVN0eWxlIjp7IiRpZCI6IjE3NiIsIk1hcmdpbiI6eyIkcmVmIjoiNjAifSwiUGFkZGluZyI6eyIkcmVmIjoiNjEifSwiQmFja2dyb3VuZCI6eyIkaWQiOiIxNzciLCJDb2xvciI6eyIkaWQiOiIxNzgiLCJBIjoyNTUsIlIiOjgwLCJHIjoxMzUsIkIiOjl9fSwiSXNWaXNpYmxlIjp0cnVlLCJXaWR0aCI6MTguMCwiSGVpZ2h0IjoyMC4wLCJCb3JkZXJTdHlsZSI6eyIkaWQiOiIxNzkiLCJMaW5lQ29sb3IiOnsiJHJlZiI6IjYzIn0sIkxpbmVXZWlnaHQiOjAuMCwiTGluZVR5cGUiOjAsIlBhcmVudFN0eWxlIjp7IiRyZWYiOiI2MiJ9fSwiUGFyZW50U3R5bGUiOnsiJHJlZiI6IjU5In19LCJUaXRsZVN0eWxlIjp7IiRpZCI6IjE4MCIsIkZvbnRTZXR0aW5ncyI6eyIkaWQiOiIxODEiLCJGb250U2l6ZSI6MTEsIkZvbnROYW1lIjoiQ2FsaWJyaSIsIklzQm9sZCI6dHJ1ZSwiSXNJdGFsaWMiOmZhbHNlLCJJc1VuZGVybGluZWQiOmZhbHNlLCJQYXJlbnRTdHlsZSI6eyIkcmVmIjoiNjYifX0sIkF1dG9TaXplIjowLCJGb3JlZ3JvdW5kIjp7IiRyZWYiOiI2NyJ9LCJNYXhXaWR0aCI6MjAwLjAsIk1heEhlaWdodCI6IkluZmluaXR5IiwiU21hcnRGb3JlZ3JvdW5kSXNBY3RpdmUiOmZhbHNlLCJIb3Jpem9udGFsQWxpZ25tZW50IjowLCJWZXJ0aWNhbEFsaWdubWVudCI6MCwiU21hcnRGb3JlZ3JvdW5kIjpudWxsLCJNYXJnaW4iOnsiJHJlZiI6IjY5In0sIlBhZGRpbmciOnsiJHJlZiI6IjcwIn0sIkJhY2tncm91bmQiOnsiJHJlZiI6IjcxIn0sIklzVmlzaWJsZSI6dHJ1ZSwiV2lkdGgiOjAuMCwiSGVpZ2h0IjowLjAsIkJvcmRlclN0eWxlIjp7IiRpZCI6IjE4MiIsIkxpbmVDb2xvciI6bnVsbCwiTGluZVdlaWdodCI6MC4wLCJMaW5lVHlwZSI6MCwiUGFyZW50U3R5bGUiOm51bGx9LCJQYXJlbnRTdHlsZSI6eyIkcmVmIjoiNjUifX0sIkRhdGVTdHlsZSI6eyIkaWQiOiIxODMiLCJGb250U2V0dGluZ3MiOnsiJGlkIjoiMTg0IiwiRm9udFNpemUiOjEwLCJGb250TmFtZSI6IkNhbGlicmkiLCJJc0JvbGQiOmZhbHNlLCJJc0l0YWxpYyI6ZmFsc2UsIklzVW5kZXJsaW5lZCI6ZmFsc2UsIlBhcmVudFN0eWxlIjp7IiRyZWYiOiI3MyJ9fSwiQXV0b1NpemUiOjAsIkZvcmVncm91bmQiOnsiJHJlZiI6Ijc0In0sIk1heFdpZHRoIjoyMDAuMCwiTWF4SGVpZ2h0IjoiSW5maW5pdHkiLCJTbWFydEZvcmVncm91bmRJc0FjdGl2ZSI6ZmFsc2UsIkhvcml6b250YWxBbGlnbm1lbnQiOjAsIlZlcnRpY2FsQWxpZ25tZW50IjowLCJTbWFydEZvcmVncm91bmQiOm51bGwsIk1hcmdpbiI6eyIkcmVmIjoiNzYifSwiUGFkZGluZyI6eyIkcmVmIjoiNzcifSwiQmFja2dyb3VuZCI6eyIkcmVmIjoiNzgifSwiSXNWaXNpYmxlIjp0cnVlLCJXaWR0aCI6MC4wLCJIZWlnaHQiOjAuMCwiQm9yZGVyU3R5bGUiOnsiJGlkIjoiMTg1IiwiTGluZUNvbG9yIjpudWxsLCJMaW5lV2VpZ2h0IjowLjAsIkxpbmVUeXBlIjowLCJQYXJlbnRTdHlsZSI6bnVsbH0sIlBhcmVudFN0eWxlIjp7IiRyZWYiOiI3MiJ9fSwiRGF0ZUZvcm1hdCI6eyIkcmVmIjoiNzkifSwiSXNWaXNpYmxlIjp0cnVlLCJQYXJlbnRTdHlsZSI6eyIkcmVmIjoiNTMifX0sIlBvc2l0aW9uIjp7IiRpZCI6IjE4NiIsIlJhdGlvIjowLjAsIklzQ3VzdG9tIjpmYWxzZX0sIklkIjoiZDg1OTg0MDctZTEyMS00ODE3LWJkOWYtMTI3NDAyNTJjMDQwIiwiSW1wb3J0SWQiOm51bGwsIlRpdGxlIjoiU3ByaW50IDQiLCJOb3RlIjpudWxsLCJIeXBlcmxpbmsiOm51bGwsIklzQ2hhbmdlZCI6ZmFsc2UsIklzTmV3IjpmYWxzZX0seyIkaWQiOiIxODciLCJEYXRlIjoiMjAxNS0xMS0wNlQyMzo1OTo1OS45OTlaIiwiU3R5bGUiOnsiJGlkIjoiMTg4IiwiU2hhcGUiOjIsIkNvbm5lY3Rvck1hcmdpbiI6eyIkcmVmIjoiNTQifSwiQ29ubmVjdG9yU3R5bGUiOnsiJGlkIjoiMTg5IiwiTGluZUNvbG9yIjp7IiRpZCI6IjE5MCIsIiR0eXBlIjoiTkxSRS5Db21tb24uRG9tLlNvbGlkQ29sb3JCcnVzaCwgTkxSRS5Db21tb24iLCJDb2xvciI6eyIkaWQiOiIxOTEiLCJBIjoxMjcsIlIiOjE5MSwiRyI6OTQsIkIiOjB9fSwiTGluZVdlaWdodCI6MS4wLCJMaW5lVHlwZSI6MCwiUGFyZW50U3R5bGUiOnsiJHJlZiI6IjU1In19LCJJc0JlbG93VGltZWJhbmQiOmZhbHNlLCJIaWRlRGF0ZSI6ZmFsc2UsIlNoYXBlU2l6ZSI6MSwiU3BhY2luZyI6Mi4wLCJQYWRkaW5nIjp7IiRyZWYiOiI1OCJ9LCJTaGFwZVN0eWxlIjp7IiRpZCI6IjE5MiIsIk1hcmdpbiI6eyIkcmVmIjoiNjAifSwiUGFkZGluZyI6eyIkcmVmIjoiNjEifSwiQmFja2dyb3VuZCI6eyIkaWQiOiIxOTMiLCJDb2xvciI6eyIkaWQiOiIxOTQiLCJBIjoyNTUsIlIiOjE5MSwiRyI6OTQsIkIiOjB9fSwiSXNWaXNpYmxlIjp0cnVlLCJXaWR0aCI6MTguMCwiSGVpZ2h0IjoyMC4wLCJCb3JkZXJTdHlsZSI6eyIkaWQiOiIxOTUiLCJMaW5lQ29sb3IiOnsiJHJlZiI6IjYzIn0sIkxpbmVXZWlnaHQiOjAuMCwiTGluZVR5cGUiOjAsIlBhcmVudFN0eWxlIjp7IiRyZWYiOiI2MiJ9fSwiUGFyZW50U3R5bGUiOnsiJHJlZiI6IjU5In19LCJUaXRsZVN0eWxlIjp7IiRpZCI6IjE5NiIsIkZvbnRTZXR0aW5ncyI6eyIkaWQiOiIxOTciLCJGb250U2l6ZSI6MTEsIkZvbnROYW1lIjoiQ2FsaWJyaSIsIklzQm9sZCI6dHJ1ZSwiSXNJdGFsaWMiOmZhbHNlLCJJc1VuZGVybGluZWQiOmZhbHNlLCJQYXJlbnRTdHlsZSI6eyIkcmVmIjoiNjYifX0sIkF1dG9TaXplIjowLCJGb3JlZ3JvdW5kIjp7IiRyZWYiOiI2NyJ9LCJNYXhXaWR0aCI6MjAwLjAsIk1heEhlaWdodCI6IkluZmluaXR5IiwiU21hcnRGb3JlZ3JvdW5kSXNBY3RpdmUiOmZhbHNlLCJIb3Jpem9udGFsQWxpZ25tZW50IjowLCJWZXJ0aWNhbEFsaWdubWVudCI6MCwiU21hcnRGb3JlZ3JvdW5kIjpudWxsLCJNYXJnaW4iOnsiJHJlZiI6IjY5In0sIlBhZGRpbmciOnsiJHJlZiI6IjcwIn0sIkJhY2tncm91bmQiOnsiJHJlZiI6IjcxIn0sIklzVmlzaWJsZSI6dHJ1ZSwiV2lkdGgiOjAuMCwiSGVpZ2h0IjowLjAsIkJvcmRlclN0eWxlIjp7IiRpZCI6IjE5OCIsIkxpbmVDb2xvciI6bnVsbCwiTGluZVdlaWdodCI6MC4wLCJMaW5lVHlwZSI6MCwiUGFyZW50U3R5bGUiOm51bGx9LCJQYXJlbnRTdHlsZSI6eyIkcmVmIjoiNjUifX0sIkRhdGVTdHlsZSI6eyIkaWQiOiIxOTkiLCJGb250U2V0dGluZ3MiOnsiJGlkIjoiMjAwIiwiRm9udFNpemUiOjEwLCJGb250TmFtZSI6IkNhbGlicmkiLCJJc0JvbGQiOmZhbHNlLCJJc0l0YWxpYyI6ZmFsc2UsIklzVW5kZXJsaW5lZCI6ZmFsc2UsIlBhcmVudFN0eWxlIjp7IiRyZWYiOiI3MyJ9fSwiQXV0b1NpemUiOjAsIkZvcmVncm91bmQiOnsiJHJlZiI6Ijc0In0sIk1heFdpZHRoIjoyMDAuMCwiTWF4SGVpZ2h0IjoiSW5maW5pdHkiLCJTbWFydEZvcmVncm91bmRJc0FjdGl2ZSI6ZmFsc2UsIkhvcml6b250YWxBbGlnbm1lbnQiOjAsIlZlcnRpY2FsQWxpZ25tZW50IjowLCJTbWFydEZvcmVncm91bmQiOm51bGwsIk1hcmdpbiI6eyIkcmVmIjoiNzYifSwiUGFkZGluZyI6eyIkcmVmIjoiNzcifSwiQmFja2dyb3VuZCI6eyIkcmVmIjoiNzgifSwiSXNWaXNpYmxlIjp0cnVlLCJXaWR0aCI6MC4wLCJIZWlnaHQiOjAuMCwiQm9yZGVyU3R5bGUiOnsiJGlkIjoiMjAxIiwiTGluZUNvbG9yIjpudWxsLCJMaW5lV2VpZ2h0IjowLjAsIkxpbmVUeXBlIjowLCJQYXJlbnRTdHlsZSI6bnVsbH0sIlBhcmVudFN0eWxlIjp7IiRyZWYiOiI3MiJ9fSwiRGF0ZUZvcm1hdCI6eyIkcmVmIjoiNzkifSwiSXNWaXNpYmxlIjp0cnVlLCJQYXJlbnRTdHlsZSI6eyIkcmVmIjoiNTMifX0sIlBvc2l0aW9uIjp7IiRpZCI6IjIwMiIsIlJhdGlvIjowLjAsIklzQ3VzdG9tIjpmYWxzZX0sIklkIjoiYmNjOTRhNGUtMDliNC00NDdkLTg0YjktYjRiMjliNjIzMjZmIiwiSW1wb3J0SWQiOm51bGwsIlRpdGxlIjoiU3ByaW50IDUiLCJOb3RlIjpudWxsLCJIeXBlcmxpbmsiOm51bGwsIklzQ2hhbmdlZCI6ZmFsc2UsIklzTmV3IjpmYWxzZX0seyIkaWQiOiIyMDMiLCJEYXRlIjoiMjAxNS0xMS0yMFQyMzo1OTo1OS45OTlaIiwiU3R5bGUiOnsiJGlkIjoiMjA0IiwiU2hhcGUiOjIsIkNvbm5lY3Rvck1hcmdpbiI6eyIkcmVmIjoiNTQifSwiQ29ubmVjdG9yU3R5bGUiOnsiJGlkIjoiMjA1IiwiTGluZUNvbG9yIjp7IiRpZCI6IjIwNiIsIiR0eXBlIjoiTkxSRS5Db21tb24uRG9tLlNvbGlkQ29sb3JCcnVzaCwgTkxSRS5Db21tb24iLCJDb2xvciI6eyIkaWQiOiIyMDciLCJBIjoxMjcsIlIiOjE1NiwiRyI6MCwiQiI6MX19LCJMaW5lV2VpZ2h0IjoxLjAsIkxpbmVUeXBlIjowLCJQYXJlbnRTdHlsZSI6eyIkcmVmIjoiNTUifX0sIklzQmVsb3dUaW1lYmFuZCI6ZmFsc2UsIkhpZGVEYXRlIjpmYWxzZSwiU2hhcGVTaXplIjoxLCJTcGFjaW5nIjoyLjAsIlBhZGRpbmciOnsiJHJlZiI6IjU4In0sIlNoYXBlU3R5bGUiOnsiJGlkIjoiMjA4IiwiTWFyZ2luIjp7IiRyZWYiOiI2MCJ9LCJQYWRkaW5nIjp7IiRyZWYiOiI2MSJ9LCJCYWNrZ3JvdW5kIjp7IiRpZCI6IjIwOSIsIkNvbG9yIjp7IiRpZCI6IjIxMCIsIkEiOjI1NSwiUiI6MTU2LCJHIjowLCJCIjoxfX0sIklzVmlzaWJsZSI6dHJ1ZSwiV2lkdGgiOjE4LjAsIkhlaWdodCI6MjAuMCwiQm9yZGVyU3R5bGUiOnsiJGlkIjoiMjExIiwiTGluZUNvbG9yIjp7IiRyZWYiOiI2MyJ9LCJMaW5lV2VpZ2h0IjowLjAsIkxpbmVUeXBlIjowLCJQYXJlbnRTdHlsZSI6eyIkcmVmIjoiNjIifX0sIlBhcmVudFN0eWxlIjp7IiRyZWYiOiI1OSJ9fSwiVGl0bGVTdHlsZSI6eyIkaWQiOiIyMTIiLCJGb250U2V0dGluZ3MiOnsiJGlkIjoiMjEzIiwiRm9udFNpemUiOjExLCJGb250TmFtZSI6IkNhbGlicmkiLCJJc0JvbGQiOnRydWUsIklzSXRhbGljIjpmYWxzZSwiSXNVbmRlcmxpbmVkIjpmYWxzZSwiUGFyZW50U3R5bGUiOnsiJHJlZiI6IjY2In19LCJBdXRvU2l6ZSI6MCwiRm9yZWdyb3VuZCI6eyIkcmVmIjoiNjcifSwiTWF4V2lkdGgiOjIwMC4wLCJNYXhIZWlnaHQiOiJJbmZpbml0eSIsIlNtYXJ0Rm9yZWdyb3VuZElzQWN0aXZlIjpmYWxzZSwiSG9yaXpvbnRhbEFsaWdubWVudCI6MCwiVmVydGljYWxBbGlnbm1lbnQiOjAsIlNtYXJ0Rm9yZWdyb3VuZCI6bnVsbCwiTWFyZ2luIjp7IiRyZWYiOiI2OSJ9LCJQYWRkaW5nIjp7IiRyZWYiOiI3MCJ9LCJCYWNrZ3JvdW5kIjp7IiRyZWYiOiI3MSJ9LCJJc1Zpc2libGUiOnRydWUsIldpZHRoIjowLjAsIkhlaWdodCI6MC4wLCJCb3JkZXJTdHlsZSI6eyIkaWQiOiIyMTQiLCJMaW5lQ29sb3IiOm51bGwsIkxpbmVXZWlnaHQiOjAuMCwiTGluZVR5cGUiOjAsIlBhcmVudFN0eWxlIjpudWxsfSwiUGFyZW50U3R5bGUiOnsiJHJlZiI6IjY1In19LCJEYXRlU3R5bGUiOnsiJGlkIjoiMjE1IiwiRm9udFNldHRpbmdzIjp7IiRpZCI6IjIxNiIsIkZvbnRTaXplIjoxMCwiRm9udE5hbWUiOiJDYWxpYnJpIiwiSXNCb2xkIjpmYWxzZSwiSXNJdGFsaWMiOmZhbHNlLCJJc1VuZGVybGluZWQiOmZhbHNlLCJQYXJlbnRTdHlsZSI6eyIkcmVmIjoiNzMifX0sIkF1dG9TaXplIjowLCJGb3JlZ3JvdW5kIjp7IiRyZWYiOiI3NCJ9LCJNYXhXaWR0aCI6MjAwLjAsIk1heEhlaWdodCI6IkluZmluaXR5IiwiU21hcnRGb3JlZ3JvdW5kSXNBY3RpdmUiOmZhbHNlLCJIb3Jpem9udGFsQWxpZ25tZW50IjowLCJWZXJ0aWNhbEFsaWdubWVudCI6MCwiU21hcnRGb3JlZ3JvdW5kIjpudWxsLCJNYXJnaW4iOnsiJHJlZiI6Ijc2In0sIlBhZGRpbmciOnsiJHJlZiI6Ijc3In0sIkJhY2tncm91bmQiOnsiJHJlZiI6Ijc4In0sIklzVmlzaWJsZSI6dHJ1ZSwiV2lkdGgiOjAuMCwiSGVpZ2h0IjowLjAsIkJvcmRlclN0eWxlIjp7IiRpZCI6IjIxNyIsIkxpbmVDb2xvciI6bnVsbCwiTGluZVdlaWdodCI6MC4wLCJMaW5lVHlwZSI6MCwiUGFyZW50U3R5bGUiOm51bGx9LCJQYXJlbnRTdHlsZSI6eyIkcmVmIjoiNzIifX0sIkRhdGVGb3JtYXQiOnsiJHJlZiI6Ijc5In0sIklzVmlzaWJsZSI6dHJ1ZSwiUGFyZW50U3R5bGUiOnsiJHJlZiI6IjUzIn19LCJQb3NpdGlvbiI6eyIkaWQiOiIyMTgiLCJSYXRpbyI6MC4wLCJJc0N1c3RvbSI6ZmFsc2V9LCJJZCI6ImU4MjJjM2E4LWM2YTYtNGE3MC04Nzg0LTM1NWM0Y2E1MTM2ZCIsIkltcG9ydElkIjpudWxsLCJUaXRsZSI6IlNwaW50IDYiLCJOb3RlIjpudWxsLCJIeXBlcmxpbmsiOm51bGwsIklzQ2hhbmdlZCI6ZmFsc2UsIklzTmV3IjpmYWxzZX0seyIkaWQiOiIyMTkiLCJEYXRlIjoiMjAxNS0xMi0wNFQyMzo1OTo1OS45OTlaIiwiU3R5bGUiOnsiJGlkIjoiMjIwIiwiU2hhcGUiOjIsIkNvbm5lY3Rvck1hcmdpbiI6eyIkcmVmIjoiNTQifSwiQ29ubmVjdG9yU3R5bGUiOnsiJGlkIjoiMjIxIiwiTGluZUNvbG9yIjp7IiRpZCI6IjIyMiIsIiR0eXBlIjoiTkxSRS5Db21tb24uRG9tLlNvbGlkQ29sb3JCcnVzaCwgTkxSRS5Db21tb24iLCJDb2xvciI6eyIkaWQiOiIyMjMiLCJBIjoxMjcsIlIiOjEwMiwiRyI6MCwiQiI6MTE3fX0sIkxpbmVXZWlnaHQiOjEuMCwiTGluZVR5cGUiOjAsIlBhcmVudFN0eWxlIjp7IiRyZWYiOiI1NSJ9fSwiSXNCZWxvd1RpbWViYW5kIjpmYWxzZSwiSGlkZURhdGUiOmZhbHNlLCJTaGFwZVNpemUiOjEsIlNwYWNpbmciOjIuMCwiUGFkZGluZyI6eyIkcmVmIjoiNTgifSwiU2hhcGVTdHlsZSI6eyIkaWQiOiIyMjQiLCJNYXJnaW4iOnsiJHJlZiI6IjYwIn0sIlBhZGRpbmciOnsiJHJlZiI6IjYxIn0sIkJhY2tncm91bmQiOnsiJGlkIjoiMjI1IiwiQ29sb3IiOnsiJGlkIjoiMjI2IiwiQSI6MjU1LCJSIjoxMDIsIkciOjAsIkIiOjExN319LCJJc1Zpc2libGUiOnRydWUsIldpZHRoIjoxOC4wLCJIZWlnaHQiOjIwLjAsIkJvcmRlclN0eWxlIjp7IiRpZCI6IjIyNyIsIkxpbmVDb2xvciI6eyIkcmVmIjoiNjMifSwiTGluZVdlaWdodCI6MC4wLCJMaW5lVHlwZSI6MCwiUGFyZW50U3R5bGUiOnsiJHJlZiI6IjYyIn19LCJQYXJlbnRTdHlsZSI6eyIkcmVmIjoiNTkifX0sIlRpdGxlU3R5bGUiOnsiJGlkIjoiMjI4IiwiRm9udFNldHRpbmdzIjp7IiRpZCI6IjIyOSIsIkZvbnRTaXplIjoxMSwiRm9udE5hbWUiOiJDYWxpYnJpIiwiSXNCb2xkIjp0cnVlLCJJc0l0YWxpYyI6ZmFsc2UsIklzVW5kZXJsaW5lZCI6ZmFsc2UsIlBhcmVudFN0eWxlIjp7IiRyZWYiOiI2NiJ9fSwiQXV0b1NpemUiOjAsIkZvcmVncm91bmQiOnsiJHJlZiI6IjY3In0sIk1heFdpZHRoIjoyMDAuMCwiTWF4SGVpZ2h0IjoiSW5maW5pdHkiLCJTbWFydEZvcmVncm91bmRJc0FjdGl2ZSI6ZmFsc2UsIkhvcml6b250YWxBbGlnbm1lbnQiOjAsIlZlcnRpY2FsQWxpZ25tZW50IjowLCJTbWFydEZvcmVncm91bmQiOm51bGwsIk1hcmdpbiI6eyIkcmVmIjoiNjkifSwiUGFkZGluZyI6eyIkcmVmIjoiNzAifSwiQmFja2dyb3VuZCI6eyIkcmVmIjoiNzEifSwiSXNWaXNpYmxlIjp0cnVlLCJXaWR0aCI6MC4wLCJIZWlnaHQiOjAuMCwiQm9yZGVyU3R5bGUiOnsiJGlkIjoiMjMwIiwiTGluZUNvbG9yIjpudWxsLCJMaW5lV2VpZ2h0IjowLjAsIkxpbmVUeXBlIjowLCJQYXJlbnRTdHlsZSI6bnVsbH0sIlBhcmVudFN0eWxlIjp7IiRyZWYiOiI2NSJ9fSwiRGF0ZVN0eWxlIjp7IiRpZCI6IjIzMSIsIkZvbnRTZXR0aW5ncyI6eyIkaWQiOiIyMzIiLCJGb250U2l6ZSI6MTAsIkZvbnROYW1lIjoiQ2FsaWJyaSIsIklzQm9sZCI6ZmFsc2UsIklzSXRhbGljIjpmYWxzZSwiSXNVbmRlcmxpbmVkIjpmYWxzZSwiUGFyZW50U3R5bGUiOnsiJHJlZiI6IjczIn19LCJBdXRvU2l6ZSI6MCwiRm9yZWdyb3VuZCI6eyIkcmVmIjoiNzQifSwiTWF4V2lkdGgiOjIwMC4wLCJNYXhIZWlnaHQiOiJJbmZpbml0eSIsIlNtYXJ0Rm9yZWdyb3VuZElzQWN0aXZlIjpmYWxzZSwiSG9yaXpvbnRhbEFsaWdubWVudCI6MCwiVmVydGljYWxBbGlnbm1lbnQiOjAsIlNtYXJ0Rm9yZWdyb3VuZCI6bnVsbCwiTWFyZ2luIjp7IiRyZWYiOiI3NiJ9LCJQYWRkaW5nIjp7IiRyZWYiOiI3NyJ9LCJCYWNrZ3JvdW5kIjp7IiRyZWYiOiI3OCJ9LCJJc1Zpc2libGUiOnRydWUsIldpZHRoIjowLjAsIkhlaWdodCI6MC4wLCJCb3JkZXJTdHlsZSI6eyIkaWQiOiIyMzMiLCJMaW5lQ29sb3IiOm51bGwsIkxpbmVXZWlnaHQiOjAuMCwiTGluZVR5cGUiOjAsIlBhcmVudFN0eWxlIjpudWxsfSwiUGFyZW50U3R5bGUiOnsiJHJlZiI6IjcyIn19LCJEYXRlRm9ybWF0Ijp7IiRyZWYiOiI3OSJ9LCJJc1Zpc2libGUiOnRydWUsIlBhcmVudFN0eWxlIjp7IiRyZWYiOiI1MyJ9fSwiUG9zaXRpb24iOnsiJGlkIjoiMjM0IiwiUmF0aW8iOjAuMCwiSXNDdXN0b20iOmZhbHNlfSwiSWQiOiIyODIwYzA0OC1hYmU1LTQwMWYtYWQ0Mi1hM2Q3MDU2YzgxOWEiLCJJbXBvcnRJZCI6bnVsbCwiVGl0bGUiOiJTcHJpbnQgNyIsIk5vdGUiOm51bGwsIkh5cGVybGluayI6bnVsbCwiSXNDaGFuZ2VkIjpmYWxzZSwiSXNOZXciOmZhbHNlfV0sIlRhc2tzIjpbeyIkaWQiOiIyMzUiLCJHcm91cE5hbWUiOm51bGwsIlN0YXJ0RGF0ZSI6IjIwMTUtMDgtMjhUMDA6MDA6MDBaIiwiRW5kRGF0ZSI6IjIwMTUtMDktMTFUMjM6NTk6NTkuOTk5WiIsIlBlcmNlbnRhZ2VDb21wbGV0ZSI6bnVsbCwiU3R5bGUiOnsiJGlkIjoiMjM2IiwiU2hhcGUiOjAsIlNoYXBlVGhpY2tuZXNzIjoxLCJEdXJhdGlvbkZvcm1hdCI6MCwiSW5jbHVkZU5vbldvcmtpbmdEYXlzSW5EdXJhdGlvbiI6ZmFsc2UsIlBlcmNlbnRhZ2VDb21wbGV0ZVN0eWxlIjp7IiRpZCI6IjIzNyIsIkZvbnRTZXR0aW5ncyI6eyIkaWQiOiIyMzgiLCJGb250U2l6ZSI6MTAsIkZvbnROYW1lIjoiQ2FsaWJyaSIsIklzQm9sZCI6ZmFsc2UsIklzSXRhbGljIjpmYWxzZSwiSXNVbmRlcmxpbmVkIjpmYWxzZSwiUGFyZW50U3R5bGUiOnsiJHJlZiI6IjgyIn19LCJBdXRvU2l6ZSI6MCwiRm9yZWdyb3VuZCI6eyIkcmVmIjoiODMifSwiTWF4V2lkdGgiOjIwMC4wLCJNYXhIZWlnaHQiOiJJbmZpbml0eSIsIlNtYXJ0Rm9yZWdyb3VuZElzQWN0aXZlIjpmYWxzZSwiSG9yaXpvbnRhbEFsaWdubWVudCI6MCwiVmVydGljYWxBbGlnbm1lbnQiOjAsIlNtYXJ0Rm9yZWdyb3VuZCI6bnVsbCwiTWFyZ2luIjp7IiRyZWYiOiI4NSJ9LCJQYWRkaW5nIjp7IiRyZWYiOiI4NiJ9LCJCYWNrZ3JvdW5kIjp7IiRyZWYiOiI4NyJ9LCJJc1Zpc2libGUiOnRydWUsIldpZHRoIjowLjAsIkhlaWdodCI6MC4wLCJCb3JkZXJTdHlsZSI6eyIkaWQiOiIyMzkiLCJMaW5lQ29sb3IiOm51bGwsIkxpbmVXZWlnaHQiOjAuMCwiTGluZVR5cGUiOjAsIlBhcmVudFN0eWxlIjpudWxsfSwiUGFyZW50U3R5bGUiOnsiJHJlZiI6IjgxIn19LCJEdXJhdGlvblN0eWxlIjp7IiRpZCI6IjI0MCIsIkZvbnRTZXR0aW5ncyI6eyIkaWQiOiIyNDEiLCJGb250U2l6ZSI6MTAsIkZvbnROYW1lIjoiQ2FsaWJyaSIsIklzQm9sZCI6ZmFsc2UsIklzSXRhbGljIjpmYWxzZSwiSXNVbmRlcmxpbmVkIjpmYWxzZSwiUGFyZW50U3R5bGUiOnsiJHJlZiI6Ijg5In19LCJBdXRvU2l6ZSI6MCwiRm9yZWdyb3VuZCI6eyIkcmVmIjoiOTAifSwiTWF4V2lkdGgiOjIwMC4wLCJNYXhIZWlnaHQiOiJJbmZpbml0eSIsIlNtYXJ0Rm9yZWdyb3VuZElzQWN0aXZlIjpmYWxzZSwiSG9yaXpvbnRhbEFsaWdubWVudCI6MCwiVmVydGljYWxBbGlnbm1lbnQiOjAsIlNtYXJ0Rm9yZWdyb3VuZCI6bnVsbCwiTWFyZ2luIjp7IiRyZWYiOiI5MiJ9LCJQYWRkaW5nIjp7IiRyZWYiOiI5MyJ9LCJCYWNrZ3JvdW5kIjp7IiRyZWYiOiI5NCJ9LCJJc1Zpc2libGUiOnRydWUsIldpZHRoIjowLjAsIkhlaWdodCI6MC4wLCJCb3JkZXJTdHlsZSI6eyIkaWQiOiIyNDIiLCJMaW5lQ29sb3IiOm51bGwsIkxpbmVXZWlnaHQiOjAuMCwiTGluZVR5cGUiOjAsIlBhcmVudFN0eWxlIjpudWxsfSwiUGFyZW50U3R5bGUiOnsiJHJlZiI6Ijg4In19LCJIb3Jpem9udGFsQ29ubmVjdG9yU3R5bGUiOnsiJGlkIjoiMjQzIiwiTGluZUNvbG9yIjp7IiRyZWYiOiI5NiJ9LCJMaW5lV2VpZ2h0IjoxLjAsIkxpbmVUeXBlIjowLCJQYXJlbnRTdHlsZSI6eyIkcmVmIjoiOTUifX0sIlZlcnRpY2FsQ29ubmVjdG9yU3R5bGUiOnsiJGlkIjoiMjQ0IiwiTGluZUNvbG9yIjp7IiRyZWYiOiI5OSJ9LCJMaW5lV2VpZ2h0IjoxLjAsIkxpbmVUeXBlIjowLCJQYXJlbnRTdHlsZSI6eyIkcmVmIjoiOTgifX0sIk1hcmdpbiI6bnVsbCwiU3RhcnREYXRlUG9zaXRpb24iOjQsIkVuZERhdGVQb3NpdGlvbiI6NCwiVGl0bGVQb3NpdGlvbiI6MiwiRHVyYXRpb25Qb3NpdGlvbiI6NiwiUGVyY2VudGFnZUNvbXBsZXRlZFBvc2l0aW9uIjo2LCJTcGFjaW5nIjo1LCJJc0JlbG93VGltZWJhbmQiOmZhbHNlLCJQZXJjZW50YWdlQ29tcGxldGVTaGFwZU9wYWNpdHkiOjM1LCJTaGFwZVN0eWxlIjp7IiRpZCI6IjI0NSIsIk1hcmdpbiI6eyIkcmVmIjoiMTAyIn0sIlBhZGRpbmciOnsiJHJlZiI6IjEwMyJ9LCJCYWNrZ3JvdW5kIjp7IiRpZCI6IjI0NiIsIkNvbG9yIjp7IiRpZCI6IjI0NyIsIkEiOjI1NSwiUiI6MCwiRyI6MTE0LCJCIjoxODh9fSwiSXNWaXNpYmxlIjp0cnVlLCJXaWR0aCI6MC4wLCJIZWlnaHQiOjE2LjAsIkJvcmRlclN0eWxlIjp7IiRpZCI6IjI0OCIsIkxpbmVDb2xvciI6eyIkcmVmIjoiMTA1In0sIkxpbmVXZWlnaHQiOjAuMCwiTGluZVR5cGUiOjAsIlBhcmVudFN0eWxlIjp7IiRyZWYiOiIxMDQifX0sIlBhcmVudFN0eWxlIjp7IiRyZWYiOiIxMDEifX0sIlRpdGxlU3R5bGUiOnsiJGlkIjoiMjQ5IiwiRm9udFNldHRpbmdzIjp7IiRpZCI6IjI1MCIsIkZvbnRTaXplIjoxMSwiRm9udE5hbWUiOiJDYWxpYnJpIiwiSXNCb2xkIjp0cnVlLCJJc0l0YWxpYyI6ZmFsc2UsIklzVW5kZXJsaW5lZCI6ZmFsc2UsIlBhcmVudFN0eWxlIjp7IiRyZWYiOiIxMDgifX0sIkF1dG9TaXplIjowLCJGb3JlZ3JvdW5kIjp7IiRyZWYiOiIxMDkifSwiTWF4V2lkdGgiOjcyMC4wLCJNYXhIZWlnaHQiOiJJbmZpbml0eSIsIlNtYXJ0Rm9yZWdyb3VuZElzQWN0aXZlIjpmYWxzZSwiSG9yaXpvbnRhbEFsaWdubWVudCI6MSwiVmVydGljYWxBbGlnbm1lbnQiOjAsIlNtYXJ0Rm9yZWdyb3VuZCI6bnVsbCwiTWFyZ2luIjp7IiRyZWYiOiIxMTEifSwiUGFkZGluZyI6eyIkcmVmIjoiMTEyIn0sIkJhY2tncm91bmQiOnsiJHJlZiI6IjExMyJ9LCJJc1Zpc2libGUiOnRydWUsIldpZHRoIjowLjAsIkhlaWdodCI6MC4wLCJCb3JkZXJTdHlsZSI6eyIkaWQiOiIyNTEiLCJMaW5lQ29sb3IiOm51bGwsIkxpbmVXZWlnaHQiOjAuMCwiTGluZVR5cGUiOjAsIlBhcmVudFN0eWxlIjpudWxsfSwiUGFyZW50U3R5bGUiOnsiJHJlZiI6IjEwNyJ9fSwiRGF0ZVN0eWxlIjp7IiRpZCI6IjI1MiIsIkZvbnRTZXR0aW5ncyI6eyIkaWQiOiIyNTMiLCJGb250U2l6ZSI6MTAsIkZvbnROYW1lIjoiQ2FsaWJyaSIsIklzQm9sZCI6ZmFsc2UsIklzSXRhbGljIjpmYWxzZSwiSXNVbmRlcmxpbmVkIjpmYWxzZSwiUGFyZW50U3R5bGUiOnsiJHJlZiI6IjExNSJ9fSwiQXV0b1NpemUiOjAsIkZvcmVncm91bmQiOnsiJHJlZiI6IjExNiJ9LCJNYXhXaWR0aCI6MjAwLjAsIk1heEhlaWdodCI6IkluZmluaXR5IiwiU21hcnRGb3JlZ3JvdW5kSXNBY3RpdmUiOmZhbHNlLCJIb3Jpem9udGFsQWxpZ25tZW50IjowLCJWZXJ0aWNhbEFsaWdubWVudCI6MCwiU21hcnRGb3JlZ3JvdW5kIjpudWxsLCJNYXJnaW4iOnsiJHJlZiI6IjExOCJ9LCJQYWRkaW5nIjp7IiRyZWYiOiIxMTkifSwiQmFja2dyb3VuZCI6eyIkcmVmIjoiMTIwIn0sIklzVmlzaWJsZSI6dHJ1ZSwiV2lkdGgiOjAuMCwiSGVpZ2h0IjowLjAsIkJvcmRlclN0eWxlIjp7IiRpZCI6IjI1NCIsIkxpbmVDb2xvciI6bnVsbCwiTGluZVdlaWdodCI6MC4wLCJMaW5lVHlwZSI6MCwiUGFyZW50U3R5bGUiOm51bGx9LCJQYXJlbnRTdHlsZSI6eyIkcmVmIjoiMTE0In19LCJEYXRlRm9ybWF0Ijp7IiRyZWYiOiIxMjEifSwiSXNWaXNpYmxlIjp0cnVlLCJQYXJlbnRTdHlsZSI6eyIkcmVmIjoiODAifX0sIkluZGV4IjoxLCJJZCI6IjUzNDU1OGI4LThmMzktNDQ1Ni1iZjRjLTZhYzdmY2RkYTQ2YSIsIkltcG9ydElkIjpudWxsLCJUaXRsZSI6IlBsYW4vU2V0dXAiLCJOb3RlIjpudWxsLCJIeXBlcmxpbmsiOm51bGwsIklzQ2hhbmdlZCI6ZmFsc2UsIklzTmV3IjpmYWxzZX0seyIkaWQiOiIyNTUiLCJHcm91cE5hbWUiOm51bGwsIlN0YXJ0RGF0ZSI6IjIwMTUtMDktMTJUMDA6MDA6MDBaIiwiRW5kRGF0ZSI6IjIwMTUtMTAtMDlUMjM6NTk6NTkuOTk5WiIsIlBlcmNlbnRhZ2VDb21wbGV0ZSI6bnVsbCwiU3R5bGUiOnsiJGlkIjoiMjU2IiwiU2hhcGUiOjAsIlNoYXBlVGhpY2tuZXNzIjoxLCJEdXJhdGlvbkZvcm1hdCI6MCwiSW5jbHVkZU5vbldvcmtpbmdEYXlzSW5EdXJhdGlvbiI6ZmFsc2UsIlBlcmNlbnRhZ2VDb21wbGV0ZVN0eWxlIjp7IiRpZCI6IjI1NyIsIkZvbnRTZXR0aW5ncyI6eyIkaWQiOiIyNTgiLCJGb250U2l6ZSI6MTAsIkZvbnROYW1lIjoiQ2FsaWJyaSIsIklzQm9sZCI6ZmFsc2UsIklzSXRhbGljIjpmYWxzZSwiSXNVbmRlcmxpbmVkIjpmYWxzZSwiUGFyZW50U3R5bGUiOnsiJHJlZiI6IjgyIn19LCJBdXRvU2l6ZSI6MCwiRm9yZWdyb3VuZCI6eyIkcmVmIjoiODMifSwiTWF4V2lkdGgiOjIwMC4wLCJNYXhIZWlnaHQiOiJJbmZpbml0eSIsIlNtYXJ0Rm9yZWdyb3VuZElzQWN0aXZlIjpmYWxzZSwiSG9yaXpvbnRhbEFsaWdubWVudCI6MCwiVmVydGljYWxBbGlnbm1lbnQiOjAsIlNtYXJ0Rm9yZWdyb3VuZCI6bnVsbCwiTWFyZ2luIjp7IiRyZWYiOiI4NSJ9LCJQYWRkaW5nIjp7IiRyZWYiOiI4NiJ9LCJCYWNrZ3JvdW5kIjp7IiRyZWYiOiI4NyJ9LCJJc1Zpc2libGUiOnRydWUsIldpZHRoIjowLjAsIkhlaWdodCI6MC4wLCJCb3JkZXJTdHlsZSI6eyIkaWQiOiIyNTkiLCJMaW5lQ29sb3IiOm51bGwsIkxpbmVXZWlnaHQiOjAuMCwiTGluZVR5cGUiOjAsIlBhcmVudFN0eWxlIjpudWxsfSwiUGFyZW50U3R5bGUiOnsiJHJlZiI6IjgxIn19LCJEdXJhdGlvblN0eWxlIjp7IiRpZCI6IjI2MCIsIkZvbnRTZXR0aW5ncyI6eyIkaWQiOiIyNjEiLCJGb250U2l6ZSI6MTAsIkZvbnROYW1lIjoiQ2FsaWJyaSIsIklzQm9sZCI6ZmFsc2UsIklzSXRhbGljIjpmYWxzZSwiSXNVbmRlcmxpbmVkIjpmYWxzZSwiUGFyZW50U3R5bGUiOnsiJHJlZiI6Ijg5In19LCJBdXRvU2l6ZSI6MCwiRm9yZWdyb3VuZCI6eyIkcmVmIjoiOTAifSwiTWF4V2lkdGgiOjIwMC4wLCJNYXhIZWlnaHQiOiJJbmZpbml0eSIsIlNtYXJ0Rm9yZWdyb3VuZElzQWN0aXZlIjpmYWxzZSwiSG9yaXpvbnRhbEFsaWdubWVudCI6MCwiVmVydGljYWxBbGlnbm1lbnQiOjAsIlNtYXJ0Rm9yZWdyb3VuZCI6bnVsbCwiTWFyZ2luIjp7IiRyZWYiOiI5MiJ9LCJQYWRkaW5nIjp7IiRyZWYiOiI5MyJ9LCJCYWNrZ3JvdW5kIjp7IiRyZWYiOiI5NCJ9LCJJc1Zpc2libGUiOnRydWUsIldpZHRoIjowLjAsIkhlaWdodCI6MC4wLCJCb3JkZXJTdHlsZSI6eyIkaWQiOiIyNjIiLCJMaW5lQ29sb3IiOm51bGwsIkxpbmVXZWlnaHQiOjAuMCwiTGluZVR5cGUiOjAsIlBhcmVudFN0eWxlIjpudWxsfSwiUGFyZW50U3R5bGUiOnsiJHJlZiI6Ijg4In19LCJIb3Jpem9udGFsQ29ubmVjdG9yU3R5bGUiOnsiJGlkIjoiMjYzIiwiTGluZUNvbG9yIjp7IiRyZWYiOiI5NiJ9LCJMaW5lV2VpZ2h0IjoxLjAsIkxpbmVUeXBlIjowLCJQYXJlbnRTdHlsZSI6eyIkcmVmIjoiOTUifX0sIlZlcnRpY2FsQ29ubmVjdG9yU3R5bGUiOnsiJGlkIjoiMjY0IiwiTGluZUNvbG9yIjp7IiRyZWYiOiI5OSJ9LCJMaW5lV2VpZ2h0IjoxLjAsIkxpbmVUeXBlIjowLCJQYXJlbnRTdHlsZSI6eyIkcmVmIjoiOTgifX0sIk1hcmdpbiI6bnVsbCwiU3RhcnREYXRlUG9zaXRpb24iOjQsIkVuZERhdGVQb3NpdGlvbiI6NCwiVGl0bGVQb3NpdGlvbiI6MiwiRHVyYXRpb25Qb3NpdGlvbiI6NiwiUGVyY2VudGFnZUNvbXBsZXRlZFBvc2l0aW9uIjo2LCJTcGFjaW5nIjo1LCJJc0JlbG93VGltZWJhbmQiOmZhbHNlLCJQZXJjZW50YWdlQ29tcGxldGVTaGFwZU9wYWNpdHkiOjM1LCJTaGFwZVN0eWxlIjp7IiRpZCI6IjI2NSIsIk1hcmdpbiI6eyIkcmVmIjoiMTAyIn0sIlBhZGRpbmciOnsiJHJlZiI6IjEwMyJ9LCJCYWNrZ3JvdW5kIjp7IiRpZCI6IjI2NiIsIkNvbG9yIjp7IiRpZCI6IjI2NyIsIkEiOjI1NSwiUiI6MTIsIkciOjg5LCJCIjoxMzR9fSwiSXNWaXNpYmxlIjp0cnVlLCJXaWR0aCI6MC4wLCJIZWlnaHQiOjE2LjAsIkJvcmRlclN0eWxlIjp7IiRpZCI6IjI2OCIsIkxpbmVDb2xvciI6eyIkcmVmIjoiMTA1In0sIkxpbmVXZWlnaHQiOjAuMCwiTGluZVR5cGUiOjAsIlBhcmVudFN0eWxlIjp7IiRyZWYiOiIxMDQifX0sIlBhcmVudFN0eWxlIjp7IiRyZWYiOiIxMDEifX0sIlRpdGxlU3R5bGUiOnsiJGlkIjoiMjY5IiwiRm9udFNldHRpbmdzIjp7IiRpZCI6IjI3MCIsIkZvbnRTaXplIjoxMSwiRm9udE5hbWUiOiJDYWxpYnJpIiwiSXNCb2xkIjp0cnVlLCJJc0l0YWxpYyI6ZmFsc2UsIklzVW5kZXJsaW5lZCI6ZmFsc2UsIlBhcmVudFN0eWxlIjp7IiRyZWYiOiIxMDgifX0sIkF1dG9TaXplIjowLCJGb3JlZ3JvdW5kIjp7IiRyZWYiOiIxMDkifSwiTWF4V2lkdGgiOjcyMC4wLCJNYXhIZWlnaHQiOiJJbmZpbml0eSIsIlNtYXJ0Rm9yZWdyb3VuZElzQWN0aXZlIjpmYWxzZSwiSG9yaXpvbnRhbEFsaWdubWVudCI6MSwiVmVydGljYWxBbGlnbm1lbnQiOjAsIlNtYXJ0Rm9yZWdyb3VuZCI6bnVsbCwiTWFyZ2luIjp7IiRyZWYiOiIxMTEifSwiUGFkZGluZyI6eyIkcmVmIjoiMTEyIn0sIkJhY2tncm91bmQiOnsiJHJlZiI6IjExMyJ9LCJJc1Zpc2libGUiOnRydWUsIldpZHRoIjowLjAsIkhlaWdodCI6MC4wLCJCb3JkZXJTdHlsZSI6eyIkaWQiOiIyNzEiLCJMaW5lQ29sb3IiOm51bGwsIkxpbmVXZWlnaHQiOjAuMCwiTGluZVR5cGUiOjAsIlBhcmVudFN0eWxlIjpudWxsfSwiUGFyZW50U3R5bGUiOnsiJHJlZiI6IjEwNyJ9fSwiRGF0ZVN0eWxlIjp7IiRpZCI6IjI3MiIsIkZvbnRTZXR0aW5ncyI6eyIkaWQiOiIyNzMiLCJGb250U2l6ZSI6MTAsIkZvbnROYW1lIjoiQ2FsaWJyaSIsIklzQm9sZCI6ZmFsc2UsIklzSXRhbGljIjpmYWxzZSwiSXNVbmRlcmxpbmVkIjpmYWxzZSwiUGFyZW50U3R5bGUiOnsiJHJlZiI6IjExNSJ9fSwiQXV0b1NpemUiOjAsIkZvcmVncm91bmQiOnsiJHJlZiI6IjExNiJ9LCJNYXhXaWR0aCI6MjAwLjAsIk1heEhlaWdodCI6IkluZmluaXR5IiwiU21hcnRGb3JlZ3JvdW5kSXNBY3RpdmUiOmZhbHNlLCJIb3Jpem9udGFsQWxpZ25tZW50IjowLCJWZXJ0aWNhbEFsaWdubWVudCI6MCwiU21hcnRGb3JlZ3JvdW5kIjpudWxsLCJNYXJnaW4iOnsiJHJlZiI6IjExOCJ9LCJQYWRkaW5nIjp7IiRyZWYiOiIxMTkifSwiQmFja2dyb3VuZCI6eyIkcmVmIjoiMTIwIn0sIklzVmlzaWJsZSI6dHJ1ZSwiV2lkdGgiOjAuMCwiSGVpZ2h0IjowLjAsIkJvcmRlclN0eWxlIjp7IiRpZCI6IjI3NCIsIkxpbmVDb2xvciI6bnVsbCwiTGluZVdlaWdodCI6MC4wLCJMaW5lVHlwZSI6MCwiUGFyZW50U3R5bGUiOm51bGx9LCJQYXJlbnRTdHlsZSI6eyIkcmVmIjoiMTE0In19LCJEYXRlRm9ybWF0Ijp7IiRyZWYiOiIxMjEifSwiSXNWaXNpYmxlIjp0cnVlLCJQYXJlbnRTdHlsZSI6eyIkcmVmIjoiODAifX0sIkluZGV4IjoyLCJJZCI6ImNhNGVlODJhLTVlNzEtNDcwMC05MGEwLWY4YTRkMjg1MmIyYyIsIkltcG9ydElkIjpudWxsLCJUaXRsZSI6Ik1lZCBJbmZvIiwiTm90ZSI6bnVsbCwiSHlwZXJsaW5rIjpudWxsLCJJc0NoYW5nZWQiOmZhbHNlLCJJc05ldyI6ZmFsc2V9LHsiJGlkIjoiMjc1IiwiR3JvdXBOYW1lIjpudWxsLCJTdGFydERhdGUiOiIyMDE1LTEwLTA5VDAwOjAwOjAwWiIsIkVuZERhdGUiOiIyMDE1LTEwLTEzVDIzOjU5OjU5Ljk5OVoiLCJQZXJjZW50YWdlQ29tcGxldGUiOm51bGwsIlN0eWxlIjp7IiRpZCI6IjI3NiIsIlNoYXBlIjowLCJTaGFwZVRoaWNrbmVzcyI6MSwiRHVyYXRpb25Gb3JtYXQiOjAsIkluY2x1ZGVOb25Xb3JraW5nRGF5c0luRHVyYXRpb24iOmZhbHNlLCJQZXJjZW50YWdlQ29tcGxldGVTdHlsZSI6eyIkaWQiOiIyNzciLCJGb250U2V0dGluZ3MiOnsiJGlkIjoiMjc4IiwiRm9udFNpemUiOjEwLCJGb250TmFtZSI6IkNhbGlicmkiLCJJc0JvbGQiOmZhbHNlLCJJc0l0YWxpYyI6ZmFsc2UsIklzVW5kZXJsaW5lZCI6ZmFsc2UsIlBhcmVudFN0eWxlIjp7IiRyZWYiOiI4MiJ9fSwiQXV0b1NpemUiOjAsIkZvcmVncm91bmQiOnsiJHJlZiI6IjgzIn0sIk1heFdpZHRoIjoyMDAuMCwiTWF4SGVpZ2h0IjoiSW5maW5pdHkiLCJTbWFydEZvcmVncm91bmRJc0FjdGl2ZSI6ZmFsc2UsIkhvcml6b250YWxBbGlnbm1lbnQiOjAsIlZlcnRpY2FsQWxpZ25tZW50IjowLCJTbWFydEZvcmVncm91bmQiOm51bGwsIk1hcmdpbiI6eyIkcmVmIjoiODUifSwiUGFkZGluZyI6eyIkcmVmIjoiODYifSwiQmFja2dyb3VuZCI6eyIkcmVmIjoiODcifSwiSXNWaXNpYmxlIjp0cnVlLCJXaWR0aCI6MC4wLCJIZWlnaHQiOjAuMCwiQm9yZGVyU3R5bGUiOnsiJGlkIjoiMjc5IiwiTGluZUNvbG9yIjpudWxsLCJMaW5lV2VpZ2h0IjowLjAsIkxpbmVUeXBlIjowLCJQYXJlbnRTdHlsZSI6bnVsbH0sIlBhcmVudFN0eWxlIjp7IiRyZWYiOiI4MSJ9fSwiRHVyYXRpb25TdHlsZSI6eyIkaWQiOiIyODAiLCJGb250U2V0dGluZ3MiOnsiJGlkIjoiMjgxIiwiRm9udFNpemUiOjEwLCJGb250TmFtZSI6IkNhbGlicmkiLCJJc0JvbGQiOmZhbHNlLCJJc0l0YWxpYyI6ZmFsc2UsIklzVW5kZXJsaW5lZCI6ZmFsc2UsIlBhcmVudFN0eWxlIjp7IiRyZWYiOiI4OSJ9fSwiQXV0b1NpemUiOjAsIkZvcmVncm91bmQiOnsiJHJlZiI6IjkwIn0sIk1heFdpZHRoIjoyMDAuMCwiTWF4SGVpZ2h0IjoiSW5maW5pdHkiLCJTbWFydEZvcmVncm91bmRJc0FjdGl2ZSI6ZmFsc2UsIkhvcml6b250YWxBbGlnbm1lbnQiOjAsIlZlcnRpY2FsQWxpZ25tZW50IjowLCJTbWFydEZvcmVncm91bmQiOm51bGwsIk1hcmdpbiI6eyIkcmVmIjoiOTIifSwiUGFkZGluZyI6eyIkcmVmIjoiOTMifSwiQmFja2dyb3VuZCI6eyIkcmVmIjoiOTQifSwiSXNWaXNpYmxlIjp0cnVlLCJXaWR0aCI6MC4wLCJIZWlnaHQiOjAuMCwiQm9yZGVyU3R5bGUiOnsiJGlkIjoiMjgyIiwiTGluZUNvbG9yIjpudWxsLCJMaW5lV2VpZ2h0IjowLjAsIkxpbmVUeXBlIjowLCJQYXJlbnRTdHlsZSI6bnVsbH0sIlBhcmVudFN0eWxlIjp7IiRyZWYiOiI4OCJ9fSwiSG9yaXpvbnRhbENvbm5lY3RvclN0eWxlIjp7IiRpZCI6IjI4MyIsIkxpbmVDb2xvciI6eyIkcmVmIjoiOTYifSwiTGluZVdlaWdodCI6MS4wLCJMaW5lVHlwZSI6MCwiUGFyZW50U3R5bGUiOnsiJHJlZiI6Ijk1In19LCJWZXJ0aWNhbENvbm5lY3RvclN0eWxlIjp7IiRpZCI6IjI4NCIsIkxpbmVDb2xvciI6eyIkcmVmIjoiOTkifSwiTGluZVdlaWdodCI6MS4wLCJMaW5lVHlwZSI6MCwiUGFyZW50U3R5bGUiOnsiJHJlZiI6Ijk4In19LCJNYXJnaW4iOm51bGwsIlN0YXJ0RGF0ZVBvc2l0aW9uIjo0LCJFbmREYXRlUG9zaXRpb24iOjQsIlRpdGxlUG9zaXRpb24iOjIsIkR1cmF0aW9uUG9zaXRpb24iOjYsIlBlcmNlbnRhZ2VDb21wbGV0ZWRQb3NpdGlvbiI6NiwiU3BhY2luZyI6NSwiSXNCZWxvd1RpbWViYW5kIjpmYWxzZSwiUGVyY2VudGFnZUNvbXBsZXRlU2hhcGVPcGFjaXR5IjozNSwiU2hhcGVTdHlsZSI6eyIkaWQiOiIyODUiLCJNYXJnaW4iOnsiJHJlZiI6IjEwMiJ9LCJQYWRkaW5nIjp7IiRyZWYiOiIxMDMifSwiQmFja2dyb3VuZCI6eyIkaWQiOiIyODYiLCJDb2xvciI6eyIkaWQiOiIyODciLCJBIjoyNTUsIlIiOjIyMSwiRyI6MjQ1LCJCIjo2MX19LCJJc1Zpc2libGUiOnRydWUsIldpZHRoIjowLjAsIkhlaWdodCI6MTYuMCwiQm9yZGVyU3R5bGUiOnsiJGlkIjoiMjg4IiwiTGluZUNvbG9yIjp7IiRyZWYiOiIxMDUifSwiTGluZVdlaWdodCI6MC4wLCJMaW5lVHlwZSI6MCwiUGFyZW50U3R5bGUiOnsiJHJlZiI6IjEwNCJ9fSwiUGFyZW50U3R5bGUiOnsiJHJlZiI6IjEwMSJ9fSwiVGl0bGVTdHlsZSI6eyIkaWQiOiIyODkiLCJGb250U2V0dGluZ3MiOnsiJGlkIjoiMjkwIiwiRm9udFNpemUiOjExLCJGb250TmFtZSI6IkNhbGlicmkiLCJJc0JvbGQiOnRydWUsIklzSXRhbGljIjpmYWxzZSwiSXNVbmRlcmxpbmVkIjpmYWxzZSwiUGFyZW50U3R5bGUiOnsiJHJlZiI6IjEwOCJ9fSwiQXV0b1NpemUiOjAsIkZvcmVncm91bmQiOnsiJHJlZiI6IjEwOSJ9LCJNYXhXaWR0aCI6NzIwLjAsIk1heEhlaWdodCI6IkluZmluaXR5IiwiU21hcnRGb3JlZ3JvdW5kSXNBY3RpdmUiOmZhbHNlLCJIb3Jpem9udGFsQWxpZ25tZW50IjoxLCJWZXJ0aWNhbEFsaWdubWVudCI6MCwiU21hcnRGb3JlZ3JvdW5kIjpudWxsLCJNYXJnaW4iOnsiJHJlZiI6IjExMSJ9LCJQYWRkaW5nIjp7IiRyZWYiOiIxMTIifSwiQmFja2dyb3VuZCI6eyIkcmVmIjoiMTEzIn0sIklzVmlzaWJsZSI6dHJ1ZSwiV2lkdGgiOjAuMCwiSGVpZ2h0IjowLjAsIkJvcmRlclN0eWxlIjp7IiRpZCI6IjI5MSIsIkxpbmVDb2xvciI6bnVsbCwiTGluZVdlaWdodCI6MC4wLCJMaW5lVHlwZSI6MCwiUGFyZW50U3R5bGUiOm51bGx9LCJQYXJlbnRTdHlsZSI6eyIkcmVmIjoiMTA3In19LCJEYXRlU3R5bGUiOnsiJGlkIjoiMjkyIiwiRm9udFNldHRpbmdzIjp7IiRpZCI6IjI5MyIsIkZvbnRTaXplIjoxMCwiRm9udE5hbWUiOiJDYWxpYnJpIiwiSXNCb2xkIjpmYWxzZSwiSXNJdGFsaWMiOmZhbHNlLCJJc1VuZGVybGluZWQiOmZhbHNlLCJQYXJlbnRTdHlsZSI6eyIkcmVmIjoiMTE1In19LCJBdXRvU2l6ZSI6MCwiRm9yZWdyb3VuZCI6eyIkcmVmIjoiMTE2In0sIk1heFdpZHRoIjoyMDAuMCwiTWF4SGVpZ2h0IjoiSW5maW5pdHkiLCJTbWFydEZvcmVncm91bmRJc0FjdGl2ZSI6ZmFsc2UsIkhvcml6b250YWxBbGlnbm1lbnQiOjAsIlZlcnRpY2FsQWxpZ25tZW50IjowLCJTbWFydEZvcmVncm91bmQiOm51bGwsIk1hcmdpbiI6eyIkcmVmIjoiMTE4In0sIlBhZGRpbmciOnsiJHJlZiI6IjExOSJ9LCJCYWNrZ3JvdW5kIjp7IiRyZWYiOiIxMjAifSwiSXNWaXNpYmxlIjp0cnVlLCJXaWR0aCI6MC4wLCJIZWlnaHQiOjAuMCwiQm9yZGVyU3R5bGUiOnsiJGlkIjoiMjk0IiwiTGluZUNvbG9yIjpudWxsLCJMaW5lV2VpZ2h0IjowLjAsIkxpbmVUeXBlIjowLCJQYXJlbnRTdHlsZSI6bnVsbH0sIlBhcmVudFN0eWxlIjp7IiRyZWYiOiIxMTQifX0sIkRhdGVGb3JtYXQiOnsiJHJlZiI6IjEyMSJ9LCJJc1Zpc2libGUiOnRydWUsIlBhcmVudFN0eWxlIjp7IiRyZWYiOiI4MCJ9fSwiSW5kZXgiOjMsIklkIjoiMGE2MWNlN2MtYTljNy00NGNmLWIzOTAtNDM3MGU5OGE4MjEwIiwiSW1wb3J0SWQiOm51bGwsIlRpdGxlIjoiTG9naW4iLCJOb3RlIjpudWxsLCJIeXBlcmxpbmsiOm51bGwsIklzQ2hhbmdlZCI6ZmFsc2UsIklzTmV3IjpmYWxzZX0seyIkaWQiOiIyOTUiLCJHcm91cE5hbWUiOm51bGwsIlN0YXJ0RGF0ZSI6IjIwMTUtMTAtMTRUMDA6MDA6MDBaIiwiRW5kRGF0ZSI6IjIwMTUtMTAtMjlUMjM6NTk6NTkuOTk5WiIsIlBlcmNlbnRhZ2VDb21wbGV0ZSI6bnVsbCwiU3R5bGUiOnsiJGlkIjoiMjk2IiwiU2hhcGUiOjAsIlNoYXBlVGhpY2tuZXNzIjoxLCJEdXJhdGlvbkZvcm1hdCI6MCwiSW5jbHVkZU5vbldvcmtpbmdEYXlzSW5EdXJhdGlvbiI6ZmFsc2UsIlBlcmNlbnRhZ2VDb21wbGV0ZVN0eWxlIjp7IiRpZCI6IjI5NyIsIkZvbnRTZXR0aW5ncyI6eyIkaWQiOiIyOTgiLCJGb250U2l6ZSI6MTAsIkZvbnROYW1lIjoiQ2FsaWJyaSIsIklzQm9sZCI6ZmFsc2UsIklzSXRhbGljIjpmYWxzZSwiSXNVbmRlcmxpbmVkIjpmYWxzZSwiUGFyZW50U3R5bGUiOnsiJHJlZiI6IjgyIn19LCJBdXRvU2l6ZSI6MCwiRm9yZWdyb3VuZCI6eyIkcmVmIjoiODMifSwiTWF4V2lkdGgiOjIwMC4wLCJNYXhIZWlnaHQiOiJJbmZpbml0eSIsIlNtYXJ0Rm9yZWdyb3VuZElzQWN0aXZlIjpmYWxzZSwiSG9yaXpvbnRhbEFsaWdubWVudCI6MCwiVmVydGljYWxBbGlnbm1lbnQiOjAsIlNtYXJ0Rm9yZWdyb3VuZCI6bnVsbCwiTWFyZ2luIjp7IiRyZWYiOiI4NSJ9LCJQYWRkaW5nIjp7IiRyZWYiOiI4NiJ9LCJCYWNrZ3JvdW5kIjp7IiRyZWYiOiI4NyJ9LCJJc1Zpc2libGUiOnRydWUsIldpZHRoIjowLjAsIkhlaWdodCI6MC4wLCJCb3JkZXJTdHlsZSI6eyIkaWQiOiIyOTkiLCJMaW5lQ29sb3IiOm51bGwsIkxpbmVXZWlnaHQiOjAuMCwiTGluZVR5cGUiOjAsIlBhcmVudFN0eWxlIjpudWxsfSwiUGFyZW50U3R5bGUiOnsiJHJlZiI6IjgxIn19LCJEdXJhdGlvblN0eWxlIjp7IiRpZCI6IjMwMCIsIkZvbnRTZXR0aW5ncyI6eyIkaWQiOiIzMDEiLCJGb250U2l6ZSI6MTAsIkZvbnROYW1lIjoiQ2FsaWJyaSIsIklzQm9sZCI6ZmFsc2UsIklzSXRhbGljIjpmYWxzZSwiSXNVbmRlcmxpbmVkIjpmYWxzZSwiUGFyZW50U3R5bGUiOnsiJHJlZiI6Ijg5In19LCJBdXRvU2l6ZSI6MCwiRm9yZWdyb3VuZCI6eyIkcmVmIjoiOTAifSwiTWF4V2lkdGgiOjIwMC4wLCJNYXhIZWlnaHQiOiJJbmZpbml0eSIsIlNtYXJ0Rm9yZWdyb3VuZElzQWN0aXZlIjpmYWxzZSwiSG9yaXpvbnRhbEFsaWdubWVudCI6MCwiVmVydGljYWxBbGlnbm1lbnQiOjAsIlNtYXJ0Rm9yZWdyb3VuZCI6bnVsbCwiTWFyZ2luIjp7IiRyZWYiOiI5MiJ9LCJQYWRkaW5nIjp7IiRyZWYiOiI5MyJ9LCJCYWNrZ3JvdW5kIjp7IiRyZWYiOiI5NCJ9LCJJc1Zpc2libGUiOnRydWUsIldpZHRoIjowLjAsIkhlaWdodCI6MC4wLCJCb3JkZXJTdHlsZSI6eyIkaWQiOiIzMDIiLCJMaW5lQ29sb3IiOm51bGwsIkxpbmVXZWlnaHQiOjAuMCwiTGluZVR5cGUiOjAsIlBhcmVudFN0eWxlIjpudWxsfSwiUGFyZW50U3R5bGUiOnsiJHJlZiI6Ijg4In19LCJIb3Jpem9udGFsQ29ubmVjdG9yU3R5bGUiOnsiJGlkIjoiMzAzIiwiTGluZUNvbG9yIjp7IiRyZWYiOiI5NiJ9LCJMaW5lV2VpZ2h0IjoxLjAsIkxpbmVUeXBlIjowLCJQYXJlbnRTdHlsZSI6eyIkcmVmIjoiOTUifX0sIlZlcnRpY2FsQ29ubmVjdG9yU3R5bGUiOnsiJGlkIjoiMzA0IiwiTGluZUNvbG9yIjp7IiRyZWYiOiI5OSJ9LCJMaW5lV2VpZ2h0IjoxLjAsIkxpbmVUeXBlIjowLCJQYXJlbnRTdHlsZSI6eyIkcmVmIjoiOTgifX0sIk1hcmdpbiI6bnVsbCwiU3RhcnREYXRlUG9zaXRpb24iOjQsIkVuZERhdGVQb3NpdGlvbiI6NCwiVGl0bGVQb3NpdGlvbiI6MiwiRHVyYXRpb25Qb3NpdGlvbiI6NiwiUGVyY2VudGFnZUNvbXBsZXRlZFBvc2l0aW9uIjo2LCJTcGFjaW5nIjo1LCJJc0JlbG93VGltZWJhbmQiOmZhbHNlLCJQZXJjZW50YWdlQ29tcGxldGVTaGFwZU9wYWNpdHkiOjM1LCJTaGFwZVN0eWxlIjp7IiRpZCI6IjMwNSIsIk1hcmdpbiI6eyIkcmVmIjoiMTAyIn0sIlBhZGRpbmciOnsiJHJlZiI6IjEwMyJ9LCJCYWNrZ3JvdW5kIjp7IiRpZCI6IjMwNiIsIkNvbG9yIjp7IiRpZCI6IjMwNyIsIkEiOjI1NSwiUiI6ODAsIkciOjEzNSwiQiI6OX19LCJJc1Zpc2libGUiOnRydWUsIldpZHRoIjowLjAsIkhlaWdodCI6MTYuMCwiQm9yZGVyU3R5bGUiOnsiJGlkIjoiMzA4IiwiTGluZUNvbG9yIjp7IiRyZWYiOiIxMDUifSwiTGluZVdlaWdodCI6MC4wLCJMaW5lVHlwZSI6MCwiUGFyZW50U3R5bGUiOnsiJHJlZiI6IjEwNCJ9fSwiUGFyZW50U3R5bGUiOnsiJHJlZiI6IjEwMSJ9fSwiVGl0bGVTdHlsZSI6eyIkaWQiOiIzMDkiLCJGb250U2V0dGluZ3MiOnsiJGlkIjoiMzEwIiwiRm9udFNpemUiOjExLCJGb250TmFtZSI6IkNhbGlicmkiLCJJc0JvbGQiOnRydWUsIklzSXRhbGljIjpmYWxzZSwiSXNVbmRlcmxpbmVkIjpmYWxzZSwiUGFyZW50U3R5bGUiOnsiJHJlZiI6IjEwOCJ9fSwiQXV0b1NpemUiOjAsIkZvcmVncm91bmQiOnsiJHJlZiI6IjEwOSJ9LCJNYXhXaWR0aCI6NzIwLjAsIk1heEhlaWdodCI6IkluZmluaXR5IiwiU21hcnRGb3JlZ3JvdW5kSXNBY3RpdmUiOmZhbHNlLCJIb3Jpem9udGFsQWxpZ25tZW50IjoxLCJWZXJ0aWNhbEFsaWdubWVudCI6MCwiU21hcnRGb3JlZ3JvdW5kIjpudWxsLCJNYXJnaW4iOnsiJHJlZiI6IjExMSJ9LCJQYWRkaW5nIjp7IiRyZWYiOiIxMTIifSwiQmFja2dyb3VuZCI6eyIkcmVmIjoiMTEzIn0sIklzVmlzaWJsZSI6dHJ1ZSwiV2lkdGgiOjAuMCwiSGVpZ2h0IjowLjAsIkJvcmRlclN0eWxlIjp7IiRpZCI6IjMxMSIsIkxpbmVDb2xvciI6bnVsbCwiTGluZVdlaWdodCI6MC4wLCJMaW5lVHlwZSI6MCwiUGFyZW50U3R5bGUiOm51bGx9LCJQYXJlbnRTdHlsZSI6eyIkcmVmIjoiMTA3In19LCJEYXRlU3R5bGUiOnsiJGlkIjoiMzEyIiwiRm9udFNldHRpbmdzIjp7IiRpZCI6IjMxMyIsIkZvbnRTaXplIjoxMCwiRm9udE5hbWUiOiJDYWxpYnJpIiwiSXNCb2xkIjpmYWxzZSwiSXNJdGFsaWMiOmZhbHNlLCJJc1VuZGVybGluZWQiOmZhbHNlLCJQYXJlbnRTdHlsZSI6eyIkcmVmIjoiMTE1In19LCJBdXRvU2l6ZSI6MCwiRm9yZWdyb3VuZCI6eyIkcmVmIjoiMTE2In0sIk1heFdpZHRoIjoyMDAuMCwiTWF4SGVpZ2h0IjoiSW5maW5pdHkiLCJTbWFydEZvcmVncm91bmRJc0FjdGl2ZSI6ZmFsc2UsIkhvcml6b250YWxBbGlnbm1lbnQiOjAsIlZlcnRpY2FsQWxpZ25tZW50IjowLCJTbWFydEZvcmVncm91bmQiOm51bGwsIk1hcmdpbiI6eyIkcmVmIjoiMTE4In0sIlBhZGRpbmciOnsiJHJlZiI6IjExOSJ9LCJCYWNrZ3JvdW5kIjp7IiRyZWYiOiIxMjAifSwiSXNWaXNpYmxlIjp0cnVlLCJXaWR0aCI6MC4wLCJIZWlnaHQiOjAuMCwiQm9yZGVyU3R5bGUiOnsiJGlkIjoiMzE0IiwiTGluZUNvbG9yIjpudWxsLCJMaW5lV2VpZ2h0IjowLjAsIkxpbmVUeXBlIjowLCJQYXJlbnRTdHlsZSI6bnVsbH0sIlBhcmVudFN0eWxlIjp7IiRyZWYiOiIxMTQifX0sIkRhdGVGb3JtYXQiOnsiJHJlZiI6IjEyMSJ9LCJJc1Zpc2libGUiOnRydWUsIlBhcmVudFN0eWxlIjp7IiRyZWYiOiI4MCJ9fSwiSW5kZXgiOjQsIklkIjoiOTZkZTA4YTQtYTMxMy00MzM1LWJjZTktZjI3MDVjNzIxZjJmIiwiSW1wb3J0SWQiOm51bGwsIlRpdGxlIjoiRGF0YSBUcmFucyIsIk5vdGUiOm51bGwsIkh5cGVybGluayI6bnVsbCwiSXNDaGFuZ2VkIjpmYWxzZSwiSXNOZXciOmZhbHNlfSx7IiRpZCI6IjMxNSIsIkdyb3VwTmFtZSI6bnVsbCwiU3RhcnREYXRlIjoiMjAxNS0xMC0yM1QwMDowMDowMFoiLCJFbmREYXRlIjoiMjAxNS0xMS0wNlQyMzo1OTo1OS45OTlaIiwiUGVyY2VudGFnZUNvbXBsZXRlIjpudWxsLCJTdHlsZSI6eyIkaWQiOiIzMTYiLCJTaGFwZSI6MCwiU2hhcGVUaGlja25lc3MiOjEsIkR1cmF0aW9uRm9ybWF0IjowLCJJbmNsdWRlTm9uV29ya2luZ0RheXNJbkR1cmF0aW9uIjpmYWxzZSwiUGVyY2VudGFnZUNvbXBsZXRlU3R5bGUiOnsiJGlkIjoiMzE3IiwiRm9udFNldHRpbmdzIjp7IiRpZCI6IjMxOCIsIkZvbnRTaXplIjoxMCwiRm9udE5hbWUiOiJDYWxpYnJpIiwiSXNCb2xkIjpmYWxzZSwiSXNJdGFsaWMiOmZhbHNlLCJJc1VuZGVybGluZWQiOmZhbHNlLCJQYXJlbnRTdHlsZSI6eyIkcmVmIjoiODIifX0sIkF1dG9TaXplIjowLCJGb3JlZ3JvdW5kIjp7IiRyZWYiOiI4MyJ9LCJNYXhXaWR0aCI6MjAwLjAsIk1heEhlaWdodCI6IkluZmluaXR5IiwiU21hcnRGb3JlZ3JvdW5kSXNBY3RpdmUiOmZhbHNlLCJIb3Jpem9udGFsQWxpZ25tZW50IjowLCJWZXJ0aWNhbEFsaWdubWVudCI6MCwiU21hcnRGb3JlZ3JvdW5kIjpudWxsLCJNYXJnaW4iOnsiJHJlZiI6Ijg1In0sIlBhZGRpbmciOnsiJHJlZiI6Ijg2In0sIkJhY2tncm91bmQiOnsiJHJlZiI6Ijg3In0sIklzVmlzaWJsZSI6dHJ1ZSwiV2lkdGgiOjAuMCwiSGVpZ2h0IjowLjAsIkJvcmRlclN0eWxlIjp7IiRpZCI6IjMxOSIsIkxpbmVDb2xvciI6bnVsbCwiTGluZVdlaWdodCI6MC4wLCJMaW5lVHlwZSI6MCwiUGFyZW50U3R5bGUiOm51bGx9LCJQYXJlbnRTdHlsZSI6eyIkcmVmIjoiODEifX0sIkR1cmF0aW9uU3R5bGUiOnsiJGlkIjoiMzIwIiwiRm9udFNldHRpbmdzIjp7IiRpZCI6IjMyMSIsIkZvbnRTaXplIjoxMCwiRm9udE5hbWUiOiJDYWxpYnJpIiwiSXNCb2xkIjpmYWxzZSwiSXNJdGFsaWMiOmZhbHNlLCJJc1VuZGVybGluZWQiOmZhbHNlLCJQYXJlbnRTdHlsZSI6eyIkcmVmIjoiODkifX0sIkF1dG9TaXplIjowLCJGb3JlZ3JvdW5kIjp7IiRyZWYiOiI5MCJ9LCJNYXhXaWR0aCI6MjAwLjAsIk1heEhlaWdodCI6IkluZmluaXR5IiwiU21hcnRGb3JlZ3JvdW5kSXNBY3RpdmUiOmZhbHNlLCJIb3Jpem9udGFsQWxpZ25tZW50IjowLCJWZXJ0aWNhbEFsaWdubWVudCI6MCwiU21hcnRGb3JlZ3JvdW5kIjpudWxsLCJNYXJnaW4iOnsiJHJlZiI6IjkyIn0sIlBhZGRpbmciOnsiJHJlZiI6IjkzIn0sIkJhY2tncm91bmQiOnsiJHJlZiI6Ijk0In0sIklzVmlzaWJsZSI6dHJ1ZSwiV2lkdGgiOjAuMCwiSGVpZ2h0IjowLjAsIkJvcmRlclN0eWxlIjp7IiRpZCI6IjMyMiIsIkxpbmVDb2xvciI6bnVsbCwiTGluZVdlaWdodCI6MC4wLCJMaW5lVHlwZSI6MCwiUGFyZW50U3R5bGUiOm51bGx9LCJQYXJlbnRTdHlsZSI6eyIkcmVmIjoiODgifX0sIkhvcml6b250YWxDb25uZWN0b3JTdHlsZSI6eyIkaWQiOiIzMjMiLCJMaW5lQ29sb3IiOnsiJHJlZiI6Ijk2In0sIkxpbmVXZWlnaHQiOjEuMCwiTGluZVR5cGUiOjAsIlBhcmVudFN0eWxlIjp7IiRyZWYiOiI5NSJ9fSwiVmVydGljYWxDb25uZWN0b3JTdHlsZSI6eyIkaWQiOiIzMjQiLCJMaW5lQ29sb3IiOnsiJHJlZiI6Ijk5In0sIkxpbmVXZWlnaHQiOjEuMCwiTGluZVR5cGUiOjAsIlBhcmVudFN0eWxlIjp7IiRyZWYiOiI5OCJ9fSwiTWFyZ2luIjpudWxsLCJTdGFydERhdGVQb3NpdGlvbiI6NCwiRW5kRGF0ZVBvc2l0aW9uIjo0LCJUaXRsZVBvc2l0aW9uIjoyLCJEdXJhdGlvblBvc2l0aW9uIjo2LCJQZXJjZW50YWdlQ29tcGxldGVkUG9zaXRpb24iOjYsIlNwYWNpbmciOjUsIklzQmVsb3dUaW1lYmFuZCI6ZmFsc2UsIlBlcmNlbnRhZ2VDb21wbGV0ZVNoYXBlT3BhY2l0eSI6MzUsIlNoYXBlU3R5bGUiOnsiJGlkIjoiMzI1IiwiTWFyZ2luIjp7IiRyZWYiOiIxMDIifSwiUGFkZGluZyI6eyIkcmVmIjoiMTAzIn0sIkJhY2tncm91bmQiOnsiJGlkIjoiMzI2IiwiQ29sb3IiOnsiJGlkIjoiMzI3IiwiQSI6MjU1LCJSIjoxOTEsIkciOjk0LCJCIjowfX0sIklzVmlzaWJsZSI6dHJ1ZSwiV2lkdGgiOjAuMCwiSGVpZ2h0IjoxNi4wLCJCb3JkZXJTdHlsZSI6eyIkaWQiOiIzMjgiLCJMaW5lQ29sb3IiOnsiJHJlZiI6IjEwNSJ9LCJMaW5lV2VpZ2h0IjowLjAsIkxpbmVUeXBlIjowLCJQYXJlbnRTdHlsZSI6eyIkcmVmIjoiMTA0In19LCJQYXJlbnRTdHlsZSI6eyIkcmVmIjoiMTAxIn19LCJUaXRsZVN0eWxlIjp7IiRpZCI6IjMyOSIsIkZvbnRTZXR0aW5ncyI6eyIkaWQiOiIzMzAiLCJGb250U2l6ZSI6MTEsIkZvbnROYW1lIjoiQ2FsaWJyaSIsIklzQm9sZCI6dHJ1ZSwiSXNJdGFsaWMiOmZhbHNlLCJJc1VuZGVybGluZWQiOmZhbHNlLCJQYXJlbnRTdHlsZSI6eyIkcmVmIjoiMTA4In19LCJBdXRvU2l6ZSI6MCwiRm9yZWdyb3VuZCI6eyIkcmVmIjoiMTA5In0sIk1heFdpZHRoIjo3MjAuMCwiTWF4SGVpZ2h0IjoiSW5maW5pdHkiLCJTbWFydEZvcmVncm91bmRJc0FjdGl2ZSI6ZmFsc2UsIkhvcml6b250YWxBbGlnbm1lbnQiOjEsIlZlcnRpY2FsQWxpZ25tZW50IjowLCJTbWFydEZvcmVncm91bmQiOm51bGwsIk1hcmdpbiI6eyIkcmVmIjoiMTExIn0sIlBhZGRpbmciOnsiJHJlZiI6IjExMiJ9LCJCYWNrZ3JvdW5kIjp7IiRyZWYiOiIxMTMifSwiSXNWaXNpYmxlIjp0cnVlLCJXaWR0aCI6MC4wLCJIZWlnaHQiOjAuMCwiQm9yZGVyU3R5bGUiOnsiJGlkIjoiMzMxIiwiTGluZUNvbG9yIjpudWxsLCJMaW5lV2VpZ2h0IjowLjAsIkxpbmVUeXBlIjowLCJQYXJlbnRTdHlsZSI6bnVsbH0sIlBhcmVudFN0eWxlIjp7IiRyZWYiOiIxMDcifX0sIkRhdGVTdHlsZSI6eyIkaWQiOiIzMzIiLCJGb250U2V0dGluZ3MiOnsiJGlkIjoiMzMzIiwiRm9udFNpemUiOjEwLCJGb250TmFtZSI6IkNhbGlicmkiLCJJc0JvbGQiOmZhbHNlLCJJc0l0YWxpYyI6ZmFsc2UsIklzVW5kZXJsaW5lZCI6ZmFsc2UsIlBhcmVudFN0eWxlIjp7IiRyZWYiOiIxMTUifX0sIkF1dG9TaXplIjowLCJGb3JlZ3JvdW5kIjp7IiRyZWYiOiIxMTYifSwiTWF4V2lkdGgiOjIwMC4wLCJNYXhIZWlnaHQiOiJJbmZpbml0eSIsIlNtYXJ0Rm9yZWdyb3VuZElzQWN0aXZlIjpmYWxzZSwiSG9yaXpvbnRhbEFsaWdubWVudCI6MCwiVmVydGljYWxBbGlnbm1lbnQiOjAsIlNtYXJ0Rm9yZWdyb3VuZCI6bnVsbCwiTWFyZ2luIjp7IiRyZWYiOiIxMTgifSwiUGFkZGluZyI6eyIkcmVmIjoiMTE5In0sIkJhY2tncm91bmQiOnsiJHJlZiI6IjEyMCJ9LCJJc1Zpc2libGUiOnRydWUsIldpZHRoIjowLjAsIkhlaWdodCI6MC4wLCJCb3JkZXJTdHlsZSI6eyIkaWQiOiIzMzQiLCJMaW5lQ29sb3IiOm51bGwsIkxpbmVXZWlnaHQiOjAuMCwiTGluZVR5cGUiOjAsIlBhcmVudFN0eWxlIjpudWxsfSwiUGFyZW50U3R5bGUiOnsiJHJlZiI6IjExNCJ9fSwiRGF0ZUZvcm1hdCI6eyIkcmVmIjoiMTIxIn0sIklzVmlzaWJsZSI6dHJ1ZSwiUGFyZW50U3R5bGUiOnsiJHJlZiI6IjgwIn19LCJJbmRleCI6NSwiSWQiOiI3MmZmMDEzNC1mMDM2LTRjMTgtOTQ2ZC1lNzY1MzU3NWYwNjUiLCJJbXBvcnRJZCI6bnVsbCwiVGl0bGUiOiJQYXRpZW50IEluZm8iLCJOb3RlIjpudWxsLCJIeXBlcmxpbmsiOm51bGwsIklzQ2hhbmdlZCI6ZmFsc2UsIklzTmV3IjpmYWxzZX0seyIkaWQiOiIzMzUiLCJHcm91cE5hbWUiOm51bGwsIlN0YXJ0RGF0ZSI6IjIwMTUtMTEtMDdUMDA6MDA6MDBaIiwiRW5kRGF0ZSI6IjIwMTUtMTEtMTZUMjM6NTk6NTkuOTk5WiIsIlBlcmNlbnRhZ2VDb21wbGV0ZSI6bnVsbCwiU3R5bGUiOnsiJGlkIjoiMzM2IiwiU2hhcGUiOjAsIlNoYXBlVGhpY2tuZXNzIjoxLCJEdXJhdGlvbkZvcm1hdCI6MCwiSW5jbHVkZU5vbldvcmtpbmdEYXlzSW5EdXJhdGlvbiI6ZmFsc2UsIlBlcmNlbnRhZ2VDb21wbGV0ZVN0eWxlIjp7IiRpZCI6IjMzNyIsIkZvbnRTZXR0aW5ncyI6eyIkaWQiOiIzMzgiLCJGb250U2l6ZSI6MTAsIkZvbnROYW1lIjoiQ2FsaWJyaSIsIklzQm9sZCI6ZmFsc2UsIklzSXRhbGljIjpmYWxzZSwiSXNVbmRlcmxpbmVkIjpmYWxzZSwiUGFyZW50U3R5bGUiOnsiJHJlZiI6IjgyIn19LCJBdXRvU2l6ZSI6MCwiRm9yZWdyb3VuZCI6eyIkcmVmIjoiODMifSwiTWF4V2lkdGgiOjIwMC4wLCJNYXhIZWlnaHQiOiJJbmZpbml0eSIsIlNtYXJ0Rm9yZWdyb3VuZElzQWN0aXZlIjpmYWxzZSwiSG9yaXpvbnRhbEFsaWdubWVudCI6MCwiVmVydGljYWxBbGlnbm1lbnQiOjAsIlNtYXJ0Rm9yZWdyb3VuZCI6bnVsbCwiTWFyZ2luIjp7IiRyZWYiOiI4NSJ9LCJQYWRkaW5nIjp7IiRyZWYiOiI4NiJ9LCJCYWNrZ3JvdW5kIjp7IiRyZWYiOiI4NyJ9LCJJc1Zpc2libGUiOnRydWUsIldpZHRoIjowLjAsIkhlaWdodCI6MC4wLCJCb3JkZXJTdHlsZSI6eyIkaWQiOiIzMzkiLCJMaW5lQ29sb3IiOm51bGwsIkxpbmVXZWlnaHQiOjAuMCwiTGluZVR5cGUiOjAsIlBhcmVudFN0eWxlIjpudWxsfSwiUGFyZW50U3R5bGUiOnsiJHJlZiI6IjgxIn19LCJEdXJhdGlvblN0eWxlIjp7IiRpZCI6IjM0MCIsIkZvbnRTZXR0aW5ncyI6eyIkaWQiOiIzNDEiLCJGb250U2l6ZSI6MTAsIkZvbnROYW1lIjoiQ2FsaWJyaSIsIklzQm9sZCI6ZmFsc2UsIklzSXRhbGljIjpmYWxzZSwiSXNVbmRlcmxpbmVkIjpmYWxzZSwiUGFyZW50U3R5bGUiOnsiJHJlZiI6Ijg5In19LCJBdXRvU2l6ZSI6MCwiRm9yZWdyb3VuZCI6eyIkcmVmIjoiOTAifSwiTWF4V2lkdGgiOjIwMC4wLCJNYXhIZWlnaHQiOiJJbmZpbml0eSIsIlNtYXJ0Rm9yZWdyb3VuZElzQWN0aXZlIjpmYWxzZSwiSG9yaXpvbnRhbEFsaWdubWVudCI6MCwiVmVydGljYWxBbGlnbm1lbnQiOjAsIlNtYXJ0Rm9yZWdyb3VuZCI6bnVsbCwiTWFyZ2luIjp7IiRyZWYiOiI5MiJ9LCJQYWRkaW5nIjp7IiRyZWYiOiI5MyJ9LCJCYWNrZ3JvdW5kIjp7IiRyZWYiOiI5NCJ9LCJJc1Zpc2libGUiOnRydWUsIldpZHRoIjowLjAsIkhlaWdodCI6MC4wLCJCb3JkZXJTdHlsZSI6eyIkaWQiOiIzNDIiLCJMaW5lQ29sb3IiOm51bGwsIkxpbmVXZWlnaHQiOjAuMCwiTGluZVR5cGUiOjAsIlBhcmVudFN0eWxlIjpudWxsfSwiUGFyZW50U3R5bGUiOnsiJHJlZiI6Ijg4In19LCJIb3Jpem9udGFsQ29ubmVjdG9yU3R5bGUiOnsiJGlkIjoiMzQzIiwiTGluZUNvbG9yIjp7IiRyZWYiOiI5NiJ9LCJMaW5lV2VpZ2h0IjoxLjAsIkxpbmVUeXBlIjowLCJQYXJlbnRTdHlsZSI6eyIkcmVmIjoiOTUifX0sIlZlcnRpY2FsQ29ubmVjdG9yU3R5bGUiOnsiJGlkIjoiMzQ0IiwiTGluZUNvbG9yIjp7IiRyZWYiOiI5OSJ9LCJMaW5lV2VpZ2h0IjoxLjAsIkxpbmVUeXBlIjowLCJQYXJlbnRTdHlsZSI6eyIkcmVmIjoiOTgifX0sIk1hcmdpbiI6bnVsbCwiU3RhcnREYXRlUG9zaXRpb24iOjQsIkVuZERhdGVQb3NpdGlvbiI6NCwiVGl0bGVQb3NpdGlvbiI6MiwiRHVyYXRpb25Qb3NpdGlvbiI6NiwiUGVyY2VudGFnZUNvbXBsZXRlZFBvc2l0aW9uIjo2LCJTcGFjaW5nIjo1LCJJc0JlbG93VGltZWJhbmQiOmZhbHNlLCJQZXJjZW50YWdlQ29tcGxldGVTaGFwZU9wYWNpdHkiOjM1LCJTaGFwZVN0eWxlIjp7IiRpZCI6IjM0NSIsIk1hcmdpbiI6eyIkcmVmIjoiMTAyIn0sIlBhZGRpbmciOnsiJHJlZiI6IjEwMyJ9LCJCYWNrZ3JvdW5kIjp7IiRpZCI6IjM0NiIsIkNvbG9yIjp7IiRpZCI6IjM0NyIsIkEiOjI1NSwiUiI6MTU2LCJHIjowLCJCIjoxfX0sIklzVmlzaWJsZSI6dHJ1ZSwiV2lkdGgiOjAuMCwiSGVpZ2h0IjoxNi4wLCJCb3JkZXJTdHlsZSI6eyIkaWQiOiIzNDgiLCJMaW5lQ29sb3IiOnsiJHJlZiI6IjEwNSJ9LCJMaW5lV2VpZ2h0IjowLjAsIkxpbmVUeXBlIjowLCJQYXJlbnRTdHlsZSI6eyIkcmVmIjoiMTA0In19LCJQYXJlbnRTdHlsZSI6eyIkcmVmIjoiMTAxIn19LCJUaXRsZVN0eWxlIjp7IiRpZCI6IjM0OSIsIkZvbnRTZXR0aW5ncyI6eyIkaWQiOiIzNTAiLCJGb250U2l6ZSI6MTEsIkZvbnROYW1lIjoiQ2FsaWJyaSIsIklzQm9sZCI6dHJ1ZSwiSXNJdGFsaWMiOmZhbHNlLCJJc1VuZGVybGluZWQiOmZhbHNlLCJQYXJlbnRTdHlsZSI6eyIkcmVmIjoiMTA4In19LCJBdXRvU2l6ZSI6MCwiRm9yZWdyb3VuZCI6eyIkcmVmIjoiMTA5In0sIk1heFdpZHRoIjo3MjAuMCwiTWF4SGVpZ2h0IjoiSW5maW5pdHkiLCJTbWFydEZvcmVncm91bmRJc0FjdGl2ZSI6ZmFsc2UsIkhvcml6b250YWxBbGlnbm1lbnQiOjEsIlZlcnRpY2FsQWxpZ25tZW50IjowLCJTbWFydEZvcmVncm91bmQiOm51bGwsIk1hcmdpbiI6eyIkcmVmIjoiMTExIn0sIlBhZGRpbmciOnsiJHJlZiI6IjExMiJ9LCJCYWNrZ3JvdW5kIjp7IiRyZWYiOiIxMTMifSwiSXNWaXNpYmxlIjp0cnVlLCJXaWR0aCI6MC4wLCJIZWlnaHQiOjAuMCwiQm9yZGVyU3R5bGUiOnsiJGlkIjoiMzUxIiwiTGluZUNvbG9yIjpudWxsLCJMaW5lV2VpZ2h0IjowLjAsIkxpbmVUeXBlIjowLCJQYXJlbnRTdHlsZSI6bnVsbH0sIlBhcmVudFN0eWxlIjp7IiRyZWYiOiIxMDcifX0sIkRhdGVTdHlsZSI6eyIkaWQiOiIzNTIiLCJGb250U2V0dGluZ3MiOnsiJGlkIjoiMzUzIiwiRm9udFNpemUiOjEwLCJGb250TmFtZSI6IkNhbGlicmkiLCJJc0JvbGQiOmZhbHNlLCJJc0l0YWxpYyI6ZmFsc2UsIklzVW5kZXJsaW5lZCI6ZmFsc2UsIlBhcmVudFN0eWxlIjp7IiRyZWYiOiIxMTUifX0sIkF1dG9TaXplIjowLCJGb3JlZ3JvdW5kIjp7IiRyZWYiOiIxMTYifSwiTWF4V2lkdGgiOjIwMC4wLCJNYXhIZWlnaHQiOiJJbmZpbml0eSIsIlNtYXJ0Rm9yZWdyb3VuZElzQWN0aXZlIjpmYWxzZSwiSG9yaXpvbnRhbEFsaWdubWVudCI6MCwiVmVydGljYWxBbGlnbm1lbnQiOjAsIlNtYXJ0Rm9yZWdyb3VuZCI6bnVsbCwiTWFyZ2luIjp7IiRyZWYiOiIxMTgifSwiUGFkZGluZyI6eyIkcmVmIjoiMTE5In0sIkJhY2tncm91bmQiOnsiJHJlZiI6IjEyMCJ9LCJJc1Zpc2libGUiOnRydWUsIldpZHRoIjowLjAsIkhlaWdodCI6MC4wLCJCb3JkZXJTdHlsZSI6eyIkaWQiOiIzNTQiLCJMaW5lQ29sb3IiOm51bGwsIkxpbmVXZWlnaHQiOjAuMCwiTGluZVR5cGUiOjAsIlBhcmVudFN0eWxlIjpudWxsfSwiUGFyZW50U3R5bGUiOnsiJHJlZiI6IjExNCJ9fSwiRGF0ZUZvcm1hdCI6eyIkcmVmIjoiMTIxIn0sIklzVmlzaWJsZSI6dHJ1ZSwiUGFyZW50U3R5bGUiOnsiJHJlZiI6IjgwIn19LCJJbmRleCI6NiwiSWQiOiI0YzU3NjhhNy0zZDc2LTRhMjctYjcyZS05NDNkNGMwMDk0NmMiLCJJbXBvcnRJZCI6bnVsbCwiVGl0bGUiOiJHbG9iYWwgQ29uZmlnIiwiTm90ZSI6bnVsbCwiSHlwZXJsaW5rIjpudWxsLCJJc0NoYW5nZWQiOmZhbHNlLCJJc05ldyI6ZmFsc2V9LHsiJGlkIjoiMzU1IiwiR3JvdXBOYW1lIjpudWxsLCJTdGFydERhdGUiOiIyMDE1LTExLTE2VDAwOjAwOjAwWiIsIkVuZERhdGUiOiIyMDE1LTExLTIwVDIzOjU5OjU5Ljk5OVoiLCJQZXJjZW50YWdlQ29tcGxldGUiOm51bGwsIlN0eWxlIjp7IiRpZCI6IjM1NiIsIlNoYXBlIjowLCJTaGFwZVRoaWNrbmVzcyI6MSwiRHVyYXRpb25Gb3JtYXQiOjAsIkluY2x1ZGVOb25Xb3JraW5nRGF5c0luRHVyYXRpb24iOmZhbHNlLCJQZXJjZW50YWdlQ29tcGxldGVTdHlsZSI6eyIkaWQiOiIzNTciLCJGb250U2V0dGluZ3MiOnsiJGlkIjoiMzU4IiwiRm9udFNpemUiOjEwLCJGb250TmFtZSI6IkNhbGlicmkiLCJJc0JvbGQiOmZhbHNlLCJJc0l0YWxpYyI6ZmFsc2UsIklzVW5kZXJsaW5lZCI6ZmFsc2UsIlBhcmVudFN0eWxlIjp7IiRyZWYiOiI4MiJ9fSwiQXV0b1NpemUiOjAsIkZvcmVncm91bmQiOnsiJHJlZiI6IjgzIn0sIk1heFdpZHRoIjoyMDAuMCwiTWF4SGVpZ2h0IjoiSW5maW5pdHkiLCJTbWFydEZvcmVncm91bmRJc0FjdGl2ZSI6ZmFsc2UsIkhvcml6b250YWxBbGlnbm1lbnQiOjAsIlZlcnRpY2FsQWxpZ25tZW50IjowLCJTbWFydEZvcmVncm91bmQiOm51bGwsIk1hcmdpbiI6eyIkcmVmIjoiODUifSwiUGFkZGluZyI6eyIkcmVmIjoiODYifSwiQmFja2dyb3VuZCI6eyIkcmVmIjoiODcifSwiSXNWaXNpYmxlIjp0cnVlLCJXaWR0aCI6MC4wLCJIZWlnaHQiOjAuMCwiQm9yZGVyU3R5bGUiOnsiJGlkIjoiMzU5IiwiTGluZUNvbG9yIjpudWxsLCJMaW5lV2VpZ2h0IjowLjAsIkxpbmVUeXBlIjowLCJQYXJlbnRTdHlsZSI6bnVsbH0sIlBhcmVudFN0eWxlIjp7IiRyZWYiOiI4MSJ9fSwiRHVyYXRpb25TdHlsZSI6eyIkaWQiOiIzNjAiLCJGb250U2V0dGluZ3MiOnsiJGlkIjoiMzYxIiwiRm9udFNpemUiOjEwLCJGb250TmFtZSI6IkNhbGlicmkiLCJJc0JvbGQiOmZhbHNlLCJJc0l0YWxpYyI6ZmFsc2UsIklzVW5kZXJsaW5lZCI6ZmFsc2UsIlBhcmVudFN0eWxlIjp7IiRyZWYiOiI4OSJ9fSwiQXV0b1NpemUiOjAsIkZvcmVncm91bmQiOnsiJHJlZiI6IjkwIn0sIk1heFdpZHRoIjoyMDAuMCwiTWF4SGVpZ2h0IjoiSW5maW5pdHkiLCJTbWFydEZvcmVncm91bmRJc0FjdGl2ZSI6ZmFsc2UsIkhvcml6b250YWxBbGlnbm1lbnQiOjAsIlZlcnRpY2FsQWxpZ25tZW50IjowLCJTbWFydEZvcmVncm91bmQiOm51bGwsIk1hcmdpbiI6eyIkcmVmIjoiOTIifSwiUGFkZGluZyI6eyIkcmVmIjoiOTMifSwiQmFja2dyb3VuZCI6eyIkcmVmIjoiOTQifSwiSXNWaXNpYmxlIjp0cnVlLCJXaWR0aCI6MC4wLCJIZWlnaHQiOjAuMCwiQm9yZGVyU3R5bGUiOnsiJGlkIjoiMzYyIiwiTGluZUNvbG9yIjpudWxsLCJMaW5lV2VpZ2h0IjowLjAsIkxpbmVUeXBlIjowLCJQYXJlbnRTdHlsZSI6bnVsbH0sIlBhcmVudFN0eWxlIjp7IiRyZWYiOiI4OCJ9fSwiSG9yaXpvbnRhbENvbm5lY3RvclN0eWxlIjp7IiRpZCI6IjM2MyIsIkxpbmVDb2xvciI6eyIkcmVmIjoiOTYifSwiTGluZVdlaWdodCI6MS4wLCJMaW5lVHlwZSI6MCwiUGFyZW50U3R5bGUiOnsiJHJlZiI6Ijk1In19LCJWZXJ0aWNhbENvbm5lY3RvclN0eWxlIjp7IiRpZCI6IjM2NCIsIkxpbmVDb2xvciI6eyIkcmVmIjoiOTkifSwiTGluZVdlaWdodCI6MS4wLCJMaW5lVHlwZSI6MCwiUGFyZW50U3R5bGUiOnsiJHJlZiI6Ijk4In19LCJNYXJnaW4iOm51bGwsIlN0YXJ0RGF0ZVBvc2l0aW9uIjo0LCJFbmREYXRlUG9zaXRpb24iOjQsIlRpdGxlUG9zaXRpb24iOjIsIkR1cmF0aW9uUG9zaXRpb24iOjYsIlBlcmNlbnRhZ2VDb21wbGV0ZWRQb3NpdGlvbiI6NiwiU3BhY2luZyI6NSwiSXNCZWxvd1RpbWViYW5kIjpmYWxzZSwiUGVyY2VudGFnZUNvbXBsZXRlU2hhcGVPcGFjaXR5IjozNSwiU2hhcGVTdHlsZSI6eyIkaWQiOiIzNjUiLCJNYXJnaW4iOnsiJHJlZiI6IjEwMiJ9LCJQYWRkaW5nIjp7IiRyZWYiOiIxMDMifSwiQmFja2dyb3VuZCI6eyIkaWQiOiIzNjYiLCJDb2xvciI6eyIkaWQiOiIzNjciLCJBIjoyNTUsIlIiOjEwMiwiRyI6MCwiQiI6MTE3fX0sIklzVmlzaWJsZSI6dHJ1ZSwiV2lkdGgiOjAuMCwiSGVpZ2h0IjoxNi4wLCJCb3JkZXJTdHlsZSI6eyIkaWQiOiIzNjgiLCJMaW5lQ29sb3IiOnsiJHJlZiI6IjEwNSJ9LCJMaW5lV2VpZ2h0IjowLjAsIkxpbmVUeXBlIjowLCJQYXJlbnRTdHlsZSI6eyIkcmVmIjoiMTA0In19LCJQYXJlbnRTdHlsZSI6eyIkcmVmIjoiMTAxIn19LCJUaXRsZVN0eWxlIjp7IiRpZCI6IjM2OSIsIkZvbnRTZXR0aW5ncyI6eyIkaWQiOiIzNzAiLCJGb250U2l6ZSI6MTEsIkZvbnROYW1lIjoiQ2FsaWJyaSIsIklzQm9sZCI6dHJ1ZSwiSXNJdGFsaWMiOmZhbHNlLCJJc1VuZGVybGluZWQiOmZhbHNlLCJQYXJlbnRTdHlsZSI6eyIkcmVmIjoiMTA4In19LCJBdXRvU2l6ZSI6MCwiRm9yZWdyb3VuZCI6eyIkcmVmIjoiMTA5In0sIk1heFdpZHRoIjo3MjAuMCwiTWF4SGVpZ2h0IjoiSW5maW5pdHkiLCJTbWFydEZvcmVncm91bmRJc0FjdGl2ZSI6ZmFsc2UsIkhvcml6b250YWxBbGlnbm1lbnQiOjEsIlZlcnRpY2FsQWxpZ25tZW50IjowLCJTbWFydEZvcmVncm91bmQiOm51bGwsIk1hcmdpbiI6eyIkcmVmIjoiMTExIn0sIlBhZGRpbmciOnsiJHJlZiI6IjExMiJ9LCJCYWNrZ3JvdW5kIjp7IiRyZWYiOiIxMTMifSwiSXNWaXNpYmxlIjp0cnVlLCJXaWR0aCI6MC4wLCJIZWlnaHQiOjAuMCwiQm9yZGVyU3R5bGUiOnsiJGlkIjoiMzcxIiwiTGluZUNvbG9yIjpudWxsLCJMaW5lV2VpZ2h0IjowLjAsIkxpbmVUeXBlIjowLCJQYXJlbnRTdHlsZSI6bnVsbH0sIlBhcmVudFN0eWxlIjp7IiRyZWYiOiIxMDcifX0sIkRhdGVTdHlsZSI6eyIkaWQiOiIzNzIiLCJGb250U2V0dGluZ3MiOnsiJGlkIjoiMzczIiwiRm9udFNpemUiOjEwLCJGb250TmFtZSI6IkNhbGlicmkiLCJJc0JvbGQiOmZhbHNlLCJJc0l0YWxpYyI6ZmFsc2UsIklzVW5kZXJsaW5lZCI6ZmFsc2UsIlBhcmVudFN0eWxlIjp7IiRyZWYiOiIxMTUifX0sIkF1dG9TaXplIjowLCJGb3JlZ3JvdW5kIjp7IiRyZWYiOiIxMTYifSwiTWF4V2lkdGgiOjIwMC4wLCJNYXhIZWlnaHQiOiJJbmZpbml0eSIsIlNtYXJ0Rm9yZWdyb3VuZElzQWN0aXZlIjpmYWxzZSwiSG9yaXpvbnRhbEFsaWdubWVudCI6MCwiVmVydGljYWxBbGlnbm1lbnQiOjAsIlNtYXJ0Rm9yZWdyb3VuZCI6bnVsbCwiTWFyZ2luIjp7IiRyZWYiOiIxMTgifSwiUGFkZGluZyI6eyIkcmVmIjoiMTE5In0sIkJhY2tncm91bmQiOnsiJHJlZiI6IjEyMCJ9LCJJc1Zpc2libGUiOnRydWUsIldpZHRoIjowLjAsIkhlaWdodCI6MC4wLCJCb3JkZXJTdHlsZSI6eyIkaWQiOiIzNzQiLCJMaW5lQ29sb3IiOm51bGwsIkxpbmVXZWlnaHQiOjAuMCwiTGluZVR5cGUiOjAsIlBhcmVudFN0eWxlIjpudWxsfSwiUGFyZW50U3R5bGUiOnsiJHJlZiI6IjExNCJ9fSwiRGF0ZUZvcm1hdCI6eyIkcmVmIjoiMTIxIn0sIklzVmlzaWJsZSI6dHJ1ZSwiUGFyZW50U3R5bGUiOnsiJHJlZiI6IjgwIn19LCJJbmRleCI6NywiSWQiOiIwM2E2NzhmYi0zYTE0LTRmODAtOTQ2NS03MDZiNTgwM2Q3YmIiLCJJbXBvcnRJZCI6bnVsbCwiVGl0bGUiOiJBbGVydHMiLCJOb3RlIjpudWxsLCJIeXBlcmxpbmsiOm51bGwsIklzQ2hhbmdlZCI6ZmFsc2UsIklzTmV3IjpmYWxzZX0seyIkaWQiOiIzNzUiLCJHcm91cE5hbWUiOm51bGwsIlN0YXJ0RGF0ZSI6IjIwMTUtMTEtMjBUMDA6MDA6MDBaIiwiRW5kRGF0ZSI6IjIwMTUtMTEtMjhUMjM6NTk6NTkuOTk5WiIsIlBlcmNlbnRhZ2VDb21wbGV0ZSI6bnVsbCwiU3R5bGUiOnsiJGlkIjoiMzc2IiwiU2hhcGUiOjAsIlNoYXBlVGhpY2tuZXNzIjoxLCJEdXJhdGlvbkZvcm1hdCI6MCwiSW5jbHVkZU5vbldvcmtpbmdEYXlzSW5EdXJhdGlvbiI6ZmFsc2UsIlBlcmNlbnRhZ2VDb21wbGV0ZVN0eWxlIjp7IiRpZCI6IjM3NyIsIkZvbnRTZXR0aW5ncyI6eyIkaWQiOiIzNzgiLCJGb250U2l6ZSI6MTAsIkZvbnROYW1lIjoiQ2FsaWJyaSIsIklzQm9sZCI6ZmFsc2UsIklzSXRhbGljIjpmYWxzZSwiSXNVbmRlcmxpbmVkIjpmYWxzZSwiUGFyZW50U3R5bGUiOnsiJHJlZiI6IjgyIn19LCJBdXRvU2l6ZSI6MCwiRm9yZWdyb3VuZCI6eyIkcmVmIjoiODMifSwiTWF4V2lkdGgiOjIwMC4wLCJNYXhIZWlnaHQiOiJJbmZpbml0eSIsIlNtYXJ0Rm9yZWdyb3VuZElzQWN0aXZlIjpmYWxzZSwiSG9yaXpvbnRhbEFsaWdubWVudCI6MCwiVmVydGljYWxBbGlnbm1lbnQiOjAsIlNtYXJ0Rm9yZWdyb3VuZCI6bnVsbCwiTWFyZ2luIjp7IiRyZWYiOiI4NSJ9LCJQYWRkaW5nIjp7IiRyZWYiOiI4NiJ9LCJCYWNrZ3JvdW5kIjp7IiRyZWYiOiI4NyJ9LCJJc1Zpc2libGUiOnRydWUsIldpZHRoIjowLjAsIkhlaWdodCI6MC4wLCJCb3JkZXJTdHlsZSI6eyIkaWQiOiIzNzkiLCJMaW5lQ29sb3IiOm51bGwsIkxpbmVXZWlnaHQiOjAuMCwiTGluZVR5cGUiOjAsIlBhcmVudFN0eWxlIjpudWxsfSwiUGFyZW50U3R5bGUiOnsiJHJlZiI6IjgxIn19LCJEdXJhdGlvblN0eWxlIjp7IiRpZCI6IjM4MCIsIkZvbnRTZXR0aW5ncyI6eyIkaWQiOiIzODEiLCJGb250U2l6ZSI6MTAsIkZvbnROYW1lIjoiQ2FsaWJyaSIsIklzQm9sZCI6ZmFsc2UsIklzSXRhbGljIjpmYWxzZSwiSXNVbmRlcmxpbmVkIjpmYWxzZSwiUGFyZW50U3R5bGUiOnsiJHJlZiI6Ijg5In19LCJBdXRvU2l6ZSI6MCwiRm9yZWdyb3VuZCI6eyIkcmVmIjoiOTAifSwiTWF4V2lkdGgiOjIwMC4wLCJNYXhIZWlnaHQiOiJJbmZpbml0eSIsIlNtYXJ0Rm9yZWdyb3VuZElzQWN0aXZlIjpmYWxzZSwiSG9yaXpvbnRhbEFsaWdubWVudCI6MCwiVmVydGljYWxBbGlnbm1lbnQiOjAsIlNtYXJ0Rm9yZWdyb3VuZCI6bnVsbCwiTWFyZ2luIjp7IiRyZWYiOiI5MiJ9LCJQYWRkaW5nIjp7IiRyZWYiOiI5MyJ9LCJCYWNrZ3JvdW5kIjp7IiRyZWYiOiI5NCJ9LCJJc1Zpc2libGUiOnRydWUsIldpZHRoIjowLjAsIkhlaWdodCI6MC4wLCJCb3JkZXJTdHlsZSI6eyIkaWQiOiIzODIiLCJMaW5lQ29sb3IiOm51bGwsIkxpbmVXZWlnaHQiOjAuMCwiTGluZVR5cGUiOjAsIlBhcmVudFN0eWxlIjpudWxsfSwiUGFyZW50U3R5bGUiOnsiJHJlZiI6Ijg4In19LCJIb3Jpem9udGFsQ29ubmVjdG9yU3R5bGUiOnsiJGlkIjoiMzgzIiwiTGluZUNvbG9yIjp7IiRyZWYiOiI5NiJ9LCJMaW5lV2VpZ2h0IjoxLjAsIkxpbmVUeXBlIjowLCJQYXJlbnRTdHlsZSI6eyIkcmVmIjoiOTUifX0sIlZlcnRpY2FsQ29ubmVjdG9yU3R5bGUiOnsiJGlkIjoiMzg0IiwiTGluZUNvbG9yIjp7IiRyZWYiOiI5OSJ9LCJMaW5lV2VpZ2h0IjoxLjAsIkxpbmVUeXBlIjowLCJQYXJlbnRTdHlsZSI6eyIkcmVmIjoiOTgifX0sIk1hcmdpbiI6bnVsbCwiU3RhcnREYXRlUG9zaXRpb24iOjQsIkVuZERhdGVQb3NpdGlvbiI6NCwiVGl0bGVQb3NpdGlvbiI6MiwiRHVyYXRpb25Qb3NpdGlvbiI6NiwiUGVyY2VudGFnZUNvbXBsZXRlZFBvc2l0aW9uIjo2LCJTcGFjaW5nIjo1LCJJc0JlbG93VGltZWJhbmQiOmZhbHNlLCJQZXJjZW50YWdlQ29tcGxldGVTaGFwZU9wYWNpdHkiOjM1LCJTaGFwZVN0eWxlIjp7IiRpZCI6IjM4NSIsIk1hcmdpbiI6eyIkcmVmIjoiMTAyIn0sIlBhZGRpbmciOnsiJHJlZiI6IjEwMyJ9LCJCYWNrZ3JvdW5kIjp7IiRpZCI6IjM4NiIsIkNvbG9yIjp7IiRpZCI6IjM4NyIsIkEiOjI1NSwiUiI6MjcsIkciOjU2LCJCIjo5N319LCJJc1Zpc2libGUiOnRydWUsIldpZHRoIjowLjAsIkhlaWdodCI6MTYuMCwiQm9yZGVyU3R5bGUiOnsiJGlkIjoiMzg4IiwiTGluZUNvbG9yIjp7IiRyZWYiOiIxMDUifSwiTGluZVdlaWdodCI6MC4wLCJMaW5lVHlwZSI6MCwiUGFyZW50U3R5bGUiOnsiJHJlZiI6IjEwNCJ9fSwiUGFyZW50U3R5bGUiOnsiJHJlZiI6IjEwMSJ9fSwiVGl0bGVTdHlsZSI6eyIkaWQiOiIzODkiLCJGb250U2V0dGluZ3MiOnsiJGlkIjoiMzkwIiwiRm9udFNpemUiOjExLCJGb250TmFtZSI6IkNhbGlicmkiLCJJc0JvbGQiOnRydWUsIklzSXRhbGljIjpmYWxzZSwiSXNVbmRlcmxpbmVkIjpmYWxzZSwiUGFyZW50U3R5bGUiOnsiJHJlZiI6IjEwOCJ9fSwiQXV0b1NpemUiOjAsIkZvcmVncm91bmQiOnsiJHJlZiI6IjEwOSJ9LCJNYXhXaWR0aCI6NzIwLjAsIk1heEhlaWdodCI6IkluZmluaXR5IiwiU21hcnRGb3JlZ3JvdW5kSXNBY3RpdmUiOmZhbHNlLCJIb3Jpem9udGFsQWxpZ25tZW50IjoxLCJWZXJ0aWNhbEFsaWdubWVudCI6MCwiU21hcnRGb3JlZ3JvdW5kIjpudWxsLCJNYXJnaW4iOnsiJHJlZiI6IjExMSJ9LCJQYWRkaW5nIjp7IiRyZWYiOiIxMTIifSwiQmFja2dyb3VuZCI6eyIkcmVmIjoiMTEzIn0sIklzVmlzaWJsZSI6dHJ1ZSwiV2lkdGgiOjAuMCwiSGVpZ2h0IjowLjAsIkJvcmRlclN0eWxlIjp7IiRpZCI6IjM5MSIsIkxpbmVDb2xvciI6bnVsbCwiTGluZVdlaWdodCI6MC4wLCJMaW5lVHlwZSI6MCwiUGFyZW50U3R5bGUiOm51bGx9LCJQYXJlbnRTdHlsZSI6eyIkcmVmIjoiMTA3In19LCJEYXRlU3R5bGUiOnsiJGlkIjoiMzkyIiwiRm9udFNldHRpbmdzIjp7IiRpZCI6IjM5MyIsIkZvbnRTaXplIjoxMCwiRm9udE5hbWUiOiJDYWxpYnJpIiwiSXNCb2xkIjpmYWxzZSwiSXNJdGFsaWMiOmZhbHNlLCJJc1VuZGVybGluZWQiOmZhbHNlLCJQYXJlbnRTdHlsZSI6eyIkcmVmIjoiMTE1In19LCJBdXRvU2l6ZSI6MCwiRm9yZWdyb3VuZCI6eyIkcmVmIjoiMTE2In0sIk1heFdpZHRoIjoyMDAuMCwiTWF4SGVpZ2h0IjoiSW5maW5pdHkiLCJTbWFydEZvcmVncm91bmRJc0FjdGl2ZSI6ZmFsc2UsIkhvcml6b250YWxBbGlnbm1lbnQiOjAsIlZlcnRpY2FsQWxpZ25tZW50IjowLCJTbWFydEZvcmVncm91bmQiOm51bGwsIk1hcmdpbiI6eyIkcmVmIjoiMTE4In0sIlBhZGRpbmciOnsiJHJlZiI6IjExOSJ9LCJCYWNrZ3JvdW5kIjp7IiRyZWYiOiIxMjAifSwiSXNWaXNpYmxlIjp0cnVlLCJXaWR0aCI6MC4wLCJIZWlnaHQiOjAuMCwiQm9yZGVyU3R5bGUiOnsiJGlkIjoiMzk0IiwiTGluZUNvbG9yIjpudWxsLCJMaW5lV2VpZ2h0IjowLjAsIkxpbmVUeXBlIjowLCJQYXJlbnRTdHlsZSI6bnVsbH0sIlBhcmVudFN0eWxlIjp7IiRyZWYiOiIxMTQifX0sIkRhdGVGb3JtYXQiOnsiJHJlZiI6IjEyMSJ9LCJJc1Zpc2libGUiOnRydWUsIlBhcmVudFN0eWxlIjp7IiRyZWYiOiI4MCJ9fSwiSW5kZXgiOjgsIklkIjoiOWY5ODU3NjgtYmVmZS00YTQ0LWEwZmMtZDEyNWEyZmMxODM4IiwiSW1wb3J0SWQiOm51bGwsIlRpdGxlIjoiTG9nIG9mZiIsIk5vdGUiOm51bGwsIkh5cGVybGluayI6bnVsbCwiSXNDaGFuZ2VkIjpmYWxzZSwiSXNOZXciOmZhbHNlfSx7IiRpZCI6IjM5NSIsIkdyb3VwTmFtZSI6bnVsbCwiU3RhcnREYXRlIjoiMjAxNS0xMS0yMFQwMDowMDowMFoiLCJFbmREYXRlIjoiMjAxNS0xMi0wNFQyMzo1OTo1OS45OTlaIiwiUGVyY2VudGFnZUNvbXBsZXRlIjpudWxsLCJTdHlsZSI6eyIkaWQiOiIzOTYiLCJTaGFwZSI6MCwiU2hhcGVUaGlja25lc3MiOjEsIkR1cmF0aW9uRm9ybWF0IjowLCJJbmNsdWRlTm9uV29ya2luZ0RheXNJbkR1cmF0aW9uIjpmYWxzZSwiUGVyY2VudGFnZUNvbXBsZXRlU3R5bGUiOnsiJGlkIjoiMzk3IiwiRm9udFNldHRpbmdzIjp7IiRpZCI6IjM5OCIsIkZvbnRTaXplIjoxMCwiRm9udE5hbWUiOiJDYWxpYnJpIiwiSXNCb2xkIjpmYWxzZSwiSXNJdGFsaWMiOmZhbHNlLCJJc1VuZGVybGluZWQiOmZhbHNlLCJQYXJlbnRTdHlsZSI6eyIkcmVmIjoiODIifX0sIkF1dG9TaXplIjowLCJGb3JlZ3JvdW5kIjp7IiRyZWYiOiI4MyJ9LCJNYXhXaWR0aCI6MjAwLjAsIk1heEhlaWdodCI6IkluZmluaXR5IiwiU21hcnRGb3JlZ3JvdW5kSXNBY3RpdmUiOmZhbHNlLCJIb3Jpem9udGFsQWxpZ25tZW50IjowLCJWZXJ0aWNhbEFsaWdubWVudCI6MCwiU21hcnRGb3JlZ3JvdW5kIjpudWxsLCJNYXJnaW4iOnsiJHJlZiI6Ijg1In0sIlBhZGRpbmciOnsiJHJlZiI6Ijg2In0sIkJhY2tncm91bmQiOnsiJHJlZiI6Ijg3In0sIklzVmlzaWJsZSI6dHJ1ZSwiV2lkdGgiOjAuMCwiSGVpZ2h0IjowLjAsIkJvcmRlclN0eWxlIjp7IiRpZCI6IjM5OSIsIkxpbmVDb2xvciI6bnVsbCwiTGluZVdlaWdodCI6MC4wLCJMaW5lVHlwZSI6MCwiUGFyZW50U3R5bGUiOm51bGx9LCJQYXJlbnRTdHlsZSI6eyIkcmVmIjoiODEifX0sIkR1cmF0aW9uU3R5bGUiOnsiJGlkIjoiNDAwIiwiRm9udFNldHRpbmdzIjp7IiRpZCI6IjQwMSIsIkZvbnRTaXplIjoxMCwiRm9udE5hbWUiOiJDYWxpYnJpIiwiSXNCb2xkIjpmYWxzZSwiSXNJdGFsaWMiOmZhbHNlLCJJc1VuZGVybGluZWQiOmZhbHNlLCJQYXJlbnRTdHlsZSI6eyIkcmVmIjoiODkifX0sIkF1dG9TaXplIjowLCJGb3JlZ3JvdW5kIjp7IiRyZWYiOiI5MCJ9LCJNYXhXaWR0aCI6MjAwLjAsIk1heEhlaWdodCI6IkluZmluaXR5IiwiU21hcnRGb3JlZ3JvdW5kSXNBY3RpdmUiOmZhbHNlLCJIb3Jpem9udGFsQWxpZ25tZW50IjowLCJWZXJ0aWNhbEFsaWdubWVudCI6MCwiU21hcnRGb3JlZ3JvdW5kIjpudWxsLCJNYXJnaW4iOnsiJHJlZiI6IjkyIn0sIlBhZGRpbmciOnsiJHJlZiI6IjkzIn0sIkJhY2tncm91bmQiOnsiJHJlZiI6Ijk0In0sIklzVmlzaWJsZSI6dHJ1ZSwiV2lkdGgiOjAuMCwiSGVpZ2h0IjowLjAsIkJvcmRlclN0eWxlIjp7IiRpZCI6IjQwMiIsIkxpbmVDb2xvciI6bnVsbCwiTGluZVdlaWdodCI6MC4wLCJMaW5lVHlwZSI6MCwiUGFyZW50U3R5bGUiOm51bGx9LCJQYXJlbnRTdHlsZSI6eyIkcmVmIjoiODgifX0sIkhvcml6b250YWxDb25uZWN0b3JTdHlsZSI6eyIkaWQiOiI0MDMiLCJMaW5lQ29sb3IiOnsiJHJlZiI6Ijk2In0sIkxpbmVXZWlnaHQiOjEuMCwiTGluZVR5cGUiOjAsIlBhcmVudFN0eWxlIjp7IiRyZWYiOiI5NSJ9fSwiVmVydGljYWxDb25uZWN0b3JTdHlsZSI6eyIkaWQiOiI0MDQiLCJMaW5lQ29sb3IiOnsiJHJlZiI6Ijk5In0sIkxpbmVXZWlnaHQiOjEuMCwiTGluZVR5cGUiOjAsIlBhcmVudFN0eWxlIjp7IiRyZWYiOiI5OCJ9fSwiTWFyZ2luIjpudWxsLCJTdGFydERhdGVQb3NpdGlvbiI6NCwiRW5kRGF0ZVBvc2l0aW9uIjo0LCJUaXRsZVBvc2l0aW9uIjoyLCJEdXJhdGlvblBvc2l0aW9uIjo2LCJQZXJjZW50YWdlQ29tcGxldGVkUG9zaXRpb24iOjYsIlNwYWNpbmciOjUsIklzQmVsb3dUaW1lYmFuZCI6ZmFsc2UsIlBlcmNlbnRhZ2VDb21wbGV0ZVNoYXBlT3BhY2l0eSI6MzUsIlNoYXBlU3R5bGUiOnsiJGlkIjoiNDA1IiwiTWFyZ2luIjp7IiRyZWYiOiIxMDIifSwiUGFkZGluZyI6eyIkcmVmIjoiMTAzIn0sIkJhY2tncm91bmQiOnsiJGlkIjoiNDA2IiwiQ29sb3IiOnsiJGlkIjoiNDA3IiwiQSI6MjU1LCJSIjoxMiwiRyI6ODksIkIiOjEzNH19LCJJc1Zpc2libGUiOnRydWUsIldpZHRoIjowLjAsIkhlaWdodCI6MTYuMCwiQm9yZGVyU3R5bGUiOnsiJGlkIjoiNDA4IiwiTGluZUNvbG9yIjp7IiRyZWYiOiIxMDUifSwiTGluZVdlaWdodCI6MC4wLCJMaW5lVHlwZSI6MCwiUGFyZW50U3R5bGUiOnsiJHJlZiI6IjEwNCJ9fSwiUGFyZW50U3R5bGUiOnsiJHJlZiI6IjEwMSJ9fSwiVGl0bGVTdHlsZSI6eyIkaWQiOiI0MDkiLCJGb250U2V0dGluZ3MiOnsiJGlkIjoiNDEwIiwiRm9udFNpemUiOjExLCJGb250TmFtZSI6IkNhbGlicmkiLCJJc0JvbGQiOnRydWUsIklzSXRhbGljIjpmYWxzZSwiSXNVbmRlcmxpbmVkIjpmYWxzZSwiUGFyZW50U3R5bGUiOnsiJHJlZiI6IjEwOCJ9fSwiQXV0b1NpemUiOjAsIkZvcmVncm91bmQiOnsiJHJlZiI6IjEwOSJ9LCJNYXhXaWR0aCI6NzIwLjAsIk1heEhlaWdodCI6IkluZmluaXR5IiwiU21hcnRGb3JlZ3JvdW5kSXNBY3RpdmUiOmZhbHNlLCJIb3Jpem9udGFsQWxpZ25tZW50IjoxLCJWZXJ0aWNhbEFsaWdubWVudCI6MCwiU21hcnRGb3JlZ3JvdW5kIjpudWxsLCJNYXJnaW4iOnsiJHJlZiI6IjExMSJ9LCJQYWRkaW5nIjp7IiRyZWYiOiIxMTIifSwiQmFja2dyb3VuZCI6eyIkcmVmIjoiMTEzIn0sIklzVmlzaWJsZSI6dHJ1ZSwiV2lkdGgiOjAuMCwiSGVpZ2h0IjowLjAsIkJvcmRlclN0eWxlIjp7IiRpZCI6IjQxMSIsIkxpbmVDb2xvciI6bnVsbCwiTGluZVdlaWdodCI6MC4wLCJMaW5lVHlwZSI6MCwiUGFyZW50U3R5bGUiOm51bGx9LCJQYXJlbnRTdHlsZSI6eyIkcmVmIjoiMTA3In19LCJEYXRlU3R5bGUiOnsiJGlkIjoiNDEyIiwiRm9udFNldHRpbmdzIjp7IiRpZCI6IjQxMyIsIkZvbnRTaXplIjoxMCwiRm9udE5hbWUiOiJDYWxpYnJpIiwiSXNCb2xkIjpmYWxzZSwiSXNJdGFsaWMiOmZhbHNlLCJJc1VuZGVybGluZWQiOmZhbHNlLCJQYXJlbnRTdHlsZSI6eyIkcmVmIjoiMTE1In19LCJBdXRvU2l6ZSI6MCwiRm9yZWdyb3VuZCI6eyIkcmVmIjoiMTE2In0sIk1heFdpZHRoIjoyMDAuMCwiTWF4SGVpZ2h0IjoiSW5maW5pdHkiLCJTbWFydEZvcmVncm91bmRJc0FjdGl2ZSI6ZmFsc2UsIkhvcml6b250YWxBbGlnbm1lbnQiOjAsIlZlcnRpY2FsQWxpZ25tZW50IjowLCJTbWFydEZvcmVncm91bmQiOm51bGwsIk1hcmdpbiI6eyIkcmVmIjoiMTE4In0sIlBhZGRpbmciOnsiJHJlZiI6IjExOSJ9LCJCYWNrZ3JvdW5kIjp7IiRyZWYiOiIxMjAifSwiSXNWaXNpYmxlIjp0cnVlLCJXaWR0aCI6MC4wLCJIZWlnaHQiOjAuMCwiQm9yZGVyU3R5bGUiOnsiJGlkIjoiNDE0IiwiTGluZUNvbG9yIjpudWxsLCJMaW5lV2VpZ2h0IjowLjAsIkxpbmVUeXBlIjowLCJQYXJlbnRTdHlsZSI6bnVsbH0sIlBhcmVudFN0eWxlIjp7IiRyZWYiOiIxMTQifX0sIkRhdGVGb3JtYXQiOnsiJHJlZiI6IjEyMSJ9LCJJc1Zpc2libGUiOnRydWUsIlBhcmVudFN0eWxlIjp7IiRyZWYiOiI4MCJ9fSwiSW5kZXgiOjksIklkIjoiYmM0MjNlMzQtOWU1My00NGYzLWFlZTctY2YyNDEzMmY3ZTYwIiwiSW1wb3J0SWQiOm51bGwsIlRpdGxlIjoiRmluYWwgVGVzdGluZyIsIk5vdGUiOm51bGwsIkh5cGVybGluayI6bnVsbCwiSXNDaGFuZ2VkIjpmYWxzZSwiSXNOZXciOmZhbHNlfV0sIk1zUHJvamVjdEl0ZW1zVHJlZSI6eyIkaWQiOiI0MTUiLCJSb290Ijp7IiRpZCI6IjQxNiIsIkltcG9ydElkIjpudWxsLCJJc0ltcG9ydGVkIjpmYWxzZSwiQ2hpbGRyZW4iOltdfX0sIlNldHRpbmdzIjp7IiRpZCI6IjQxNyIsIkltcGFPcHRpb25zIjp7IiRpZCI6IjQxOCIsIkxlZnRUb1JpZ2h0IjpmYWxzZSwiUGF5bG9hZE9wdGlvbnMiOjJ9LCJVc2VDb21wcmVzc2lvbiI6ZmFsc2UsIkNvbXByZXNpb25QZXJjZW50YWdlIjowLjAsIkluYWN0aXZlSW50ZXJ2YWxXaWR0aFRocmVzaG9sZCI6MC4wLCJJbmFjdGl2ZUludGVydmFsV2lkdGgiOjAuMCwiU3BsaXRUYXNrcyI6ZmFsc2UsIlVzZUNsdXN0ZXIiOmZhbHNlLCJFcHNpbG9uIjowLjAsIk1pblBvaW50c1RvRm9ybUFDbHVzdGVyIjowLCJHZW5lcmF0ZUludmlzaWJsZVNoYXBlcyI6ZmFsc2UsIlNtYXJ0VGltZWxpbmVUYXNrUGVyY2VudGFnZUZpdCI6ZmFsc2V9LCJJc05ldyI6dHJ1ZSwiSW1wb3J0VHlwZSI6MCwiRmlsZVBhdGgiOm51bGwsIlRpbWVsaW5lSW1wb3J0ZWQiOmZhbHNlfQ=="/>
  <p:tag name="__MASTER" val="__part_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theme1.xml><?xml version="1.0" encoding="utf-8"?>
<a:theme xmlns:a="http://schemas.openxmlformats.org/drawingml/2006/main" name="gold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gold</Template>
  <TotalTime>5361</TotalTime>
  <Words>1623</Words>
  <Application>Microsoft Office PowerPoint</Application>
  <PresentationFormat>On-screen Show (4:3)</PresentationFormat>
  <Paragraphs>291</Paragraphs>
  <Slides>22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ＭＳ Ｐゴシック</vt:lpstr>
      <vt:lpstr>Arial</vt:lpstr>
      <vt:lpstr>Calibri</vt:lpstr>
      <vt:lpstr>Times New Roman</vt:lpstr>
      <vt:lpstr>Trebuchet MS</vt:lpstr>
      <vt:lpstr>Wingdings</vt:lpstr>
      <vt:lpstr>Wingdings 2</vt:lpstr>
      <vt:lpstr>gold</vt:lpstr>
      <vt:lpstr>Medzmate 1.0 Team Members: Juan C. Correa, Pedro Montero Product Owner: Peter Dickson Instructor: Masoud Sadjadi  School of Computing and Information Sciences Florida International University</vt:lpstr>
      <vt:lpstr>Problem definition</vt:lpstr>
      <vt:lpstr>PowerPoint Presentation</vt:lpstr>
      <vt:lpstr>Requirements: User Stories </vt:lpstr>
      <vt:lpstr>Requirements: User Stories </vt:lpstr>
      <vt:lpstr>Requirements: Use Cases</vt:lpstr>
      <vt:lpstr>Requirements: Sequence Diagrams</vt:lpstr>
      <vt:lpstr>Requirements: Sequence Diagrams</vt:lpstr>
      <vt:lpstr>System Design: Architecture</vt:lpstr>
      <vt:lpstr>System Design: Deployment</vt:lpstr>
      <vt:lpstr>System Design</vt:lpstr>
      <vt:lpstr>Class Diagram</vt:lpstr>
      <vt:lpstr>Design Patterns</vt:lpstr>
      <vt:lpstr>Main algorithms </vt:lpstr>
      <vt:lpstr>Main algorithms </vt:lpstr>
      <vt:lpstr>Test Suites and Test Cases</vt:lpstr>
      <vt:lpstr>Test Suites and Test Cases</vt:lpstr>
      <vt:lpstr>Test Suites and Test Cases</vt:lpstr>
      <vt:lpstr>Test Suites and Test Cases</vt:lpstr>
      <vt:lpstr>Summary</vt:lpstr>
      <vt:lpstr>Q&amp;A</vt:lpstr>
      <vt:lpstr>Thank You!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Pedro Montero</cp:lastModifiedBy>
  <cp:revision>124</cp:revision>
  <cp:lastPrinted>2008-09-19T17:51:48Z</cp:lastPrinted>
  <dcterms:created xsi:type="dcterms:W3CDTF">2013-04-25T14:14:17Z</dcterms:created>
  <dcterms:modified xsi:type="dcterms:W3CDTF">2015-12-10T16:18:56Z</dcterms:modified>
</cp:coreProperties>
</file>