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1pPr>
    <a:lvl2pPr marL="219456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2pPr>
    <a:lvl3pPr marL="438912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3pPr>
    <a:lvl4pPr marL="658368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4pPr>
    <a:lvl5pPr marL="877824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5pPr>
    <a:lvl6pPr marL="1097280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6pPr>
    <a:lvl7pPr marL="1316736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7pPr>
    <a:lvl8pPr marL="1536192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8pPr>
    <a:lvl9pPr marL="1755648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7F9EA-4513-41BF-B534-ABDB8940688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7F447-EECC-4839-93E5-08273030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4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1757683"/>
            <a:ext cx="29626560" cy="7315200"/>
          </a:xfrm>
          <a:prstGeom prst="rect">
            <a:avLst/>
          </a:prstGeom>
        </p:spPr>
        <p:txBody>
          <a:bodyPr vert="horz" lIns="438912" tIns="219456" rIns="438912" bIns="21945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10241283"/>
            <a:ext cx="29626560" cy="28966163"/>
          </a:xfrm>
          <a:prstGeom prst="rect">
            <a:avLst/>
          </a:prstGeom>
        </p:spPr>
        <p:txBody>
          <a:bodyPr vert="horz" lIns="438912" tIns="219456" rIns="438912" bIns="21945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40680643"/>
            <a:ext cx="7680960" cy="23368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l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7F9EA-4513-41BF-B534-ABDB8940688C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40680643"/>
            <a:ext cx="10424160" cy="23368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ct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40680643"/>
            <a:ext cx="7680960" cy="23368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7F447-EECC-4839-93E5-08273030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71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4389120" rtl="0" eaLnBrk="1" latinLnBrk="0" hangingPunct="1">
        <a:spcBef>
          <a:spcPct val="0"/>
        </a:spcBef>
        <a:buNone/>
        <a:defRPr sz="21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5920" indent="-1645920" algn="l" defTabSz="438912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0" indent="-1371600" algn="l" defTabSz="4389120" rtl="0" eaLnBrk="1" latinLnBrk="0" hangingPunct="1">
        <a:spcBef>
          <a:spcPct val="20000"/>
        </a:spcBef>
        <a:buFont typeface="Arial" panose="020B0604020202020204" pitchFamily="34" charset="0"/>
        <a:buChar char="–"/>
        <a:defRPr sz="13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5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spcBef>
          <a:spcPct val="20000"/>
        </a:spcBef>
        <a:buFont typeface="Arial" panose="020B0604020202020204" pitchFamily="34" charset="0"/>
        <a:buChar char="–"/>
        <a:defRPr sz="960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spcBef>
          <a:spcPct val="20000"/>
        </a:spcBef>
        <a:buFont typeface="Arial" panose="020B0604020202020204" pitchFamily="34" charset="0"/>
        <a:buChar char="»"/>
        <a:defRPr sz="9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918400" cy="438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87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Jeffrey</dc:creator>
  <cp:lastModifiedBy>Jeffrey</cp:lastModifiedBy>
  <cp:revision>1</cp:revision>
  <dcterms:created xsi:type="dcterms:W3CDTF">2015-12-07T18:57:11Z</dcterms:created>
  <dcterms:modified xsi:type="dcterms:W3CDTF">2015-12-07T18:57:11Z</dcterms:modified>
</cp:coreProperties>
</file>