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1" r:id="rId1"/>
  </p:sldMasterIdLst>
  <p:notesMasterIdLst>
    <p:notesMasterId r:id="rId13"/>
  </p:notesMasterIdLst>
  <p:sldIdLst>
    <p:sldId id="256" r:id="rId2"/>
    <p:sldId id="265" r:id="rId3"/>
    <p:sldId id="278" r:id="rId4"/>
    <p:sldId id="262" r:id="rId5"/>
    <p:sldId id="267" r:id="rId6"/>
    <p:sldId id="264" r:id="rId7"/>
    <p:sldId id="274" r:id="rId8"/>
    <p:sldId id="268" r:id="rId9"/>
    <p:sldId id="275" r:id="rId10"/>
    <p:sldId id="276" r:id="rId11"/>
    <p:sldId id="277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857EF3-CB16-4D9F-BA52-FAE19D95CBEC}" type="datetimeFigureOut">
              <a:rPr lang="en-US" smtClean="0"/>
              <a:t>4/6/2015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293BAF-A3DF-4D41-B4FC-78E3151B5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7379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293BAF-A3DF-4D41-B4FC-78E3151B54A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287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662E3-674D-464C-A6F0-577B5998971D}" type="datetimeFigureOut">
              <a:rPr lang="en-US" smtClean="0"/>
              <a:t>4/6/2015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393B-9927-4692-B323-DF510BB02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5448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662E3-674D-464C-A6F0-577B5998971D}" type="datetimeFigureOut">
              <a:rPr lang="en-US" smtClean="0"/>
              <a:t>4/6/2015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393B-9927-4692-B323-DF510BB02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503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662E3-674D-464C-A6F0-577B5998971D}" type="datetimeFigureOut">
              <a:rPr lang="en-US" smtClean="0"/>
              <a:t>4/6/2015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393B-9927-4692-B323-DF510BB02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4401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662E3-674D-464C-A6F0-577B5998971D}" type="datetimeFigureOut">
              <a:rPr lang="en-US" smtClean="0"/>
              <a:t>4/6/2015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393B-9927-4692-B323-DF510BB02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2003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662E3-674D-464C-A6F0-577B5998971D}" type="datetimeFigureOut">
              <a:rPr lang="en-US" smtClean="0"/>
              <a:t>4/6/2015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393B-9927-4692-B323-DF510BB02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3875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662E3-674D-464C-A6F0-577B5998971D}" type="datetimeFigureOut">
              <a:rPr lang="en-US" smtClean="0"/>
              <a:t>4/6/2015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393B-9927-4692-B323-DF510BB02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3350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662E3-674D-464C-A6F0-577B5998971D}" type="datetimeFigureOut">
              <a:rPr lang="en-US" smtClean="0"/>
              <a:t>4/6/2015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393B-9927-4692-B323-DF510BB02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262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662E3-674D-464C-A6F0-577B5998971D}" type="datetimeFigureOut">
              <a:rPr lang="en-US" smtClean="0"/>
              <a:t>4/6/2015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393B-9927-4692-B323-DF510BB02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297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662E3-674D-464C-A6F0-577B5998971D}" type="datetimeFigureOut">
              <a:rPr lang="en-US" smtClean="0"/>
              <a:t>4/6/2015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393B-9927-4692-B323-DF510BB02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6190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662E3-674D-464C-A6F0-577B5998971D}" type="datetimeFigureOut">
              <a:rPr lang="en-US" smtClean="0"/>
              <a:t>4/6/2015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393B-9927-4692-B323-DF510BB02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001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662E3-674D-464C-A6F0-577B5998971D}" type="datetimeFigureOut">
              <a:rPr lang="en-US" smtClean="0"/>
              <a:t>4/6/2015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393B-9927-4692-B323-DF510BB02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6955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7662E3-674D-464C-A6F0-577B5998971D}" type="datetimeFigureOut">
              <a:rPr lang="en-US" smtClean="0"/>
              <a:t>4/6/2015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EB393B-9927-4692-B323-DF510BB02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9964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32850" y="250551"/>
            <a:ext cx="100055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 smtClean="0"/>
              <a:t>Collaborative Platform Version 5.0</a:t>
            </a:r>
            <a:endParaRPr lang="en-US" sz="5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271517" y="3294113"/>
            <a:ext cx="30342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Adrian Alfonso</a:t>
            </a:r>
            <a:endParaRPr lang="en-US" sz="3600" dirty="0"/>
          </a:p>
        </p:txBody>
      </p:sp>
      <p:sp>
        <p:nvSpPr>
          <p:cNvPr id="5" name="Rectangle 4"/>
          <p:cNvSpPr/>
          <p:nvPr/>
        </p:nvSpPr>
        <p:spPr>
          <a:xfrm>
            <a:off x="1271517" y="2722284"/>
            <a:ext cx="28180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/>
              <a:t>Team Members</a:t>
            </a:r>
            <a:endParaRPr lang="en-US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232850" y="3940444"/>
            <a:ext cx="28719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Jorge </a:t>
            </a:r>
            <a:r>
              <a:rPr lang="en-US" sz="3600" dirty="0" err="1" smtClean="0"/>
              <a:t>Travieso</a:t>
            </a:r>
            <a:endParaRPr lang="en-US" sz="3600" dirty="0"/>
          </a:p>
        </p:txBody>
      </p:sp>
      <p:sp>
        <p:nvSpPr>
          <p:cNvPr id="10" name="Rectangle 9"/>
          <p:cNvSpPr/>
          <p:nvPr/>
        </p:nvSpPr>
        <p:spPr>
          <a:xfrm>
            <a:off x="7374341" y="2709338"/>
            <a:ext cx="27669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/>
              <a:t>Product Owner</a:t>
            </a:r>
            <a:endParaRPr lang="en-US" sz="3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7374341" y="3294112"/>
            <a:ext cx="29002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Juan Caraballo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197327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212" y="0"/>
            <a:ext cx="41223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/>
              <a:t>Retrospective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3806" y="1245214"/>
            <a:ext cx="2605158" cy="5100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8514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643954" y="-68239"/>
            <a:ext cx="46948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/>
              <a:t>Sprint 5 Stories</a:t>
            </a:r>
            <a:endParaRPr lang="en-US" sz="5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8062959" y="2633849"/>
            <a:ext cx="17770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/>
              <a:t>Total 32 pts</a:t>
            </a:r>
            <a:endParaRPr lang="en-US" sz="48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3482" y="1433655"/>
            <a:ext cx="3392536" cy="4736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670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2945" y="0"/>
            <a:ext cx="45445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/>
              <a:t>Sprint 4 Stories</a:t>
            </a:r>
            <a:endParaRPr lang="en-US" sz="5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9993197" y="4790197"/>
            <a:ext cx="189663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/>
              <a:t>Total 72 pts</a:t>
            </a:r>
            <a:endParaRPr lang="en-US" sz="4800" b="1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2297" y="1164038"/>
            <a:ext cx="2386181" cy="537507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9467" y="1164038"/>
            <a:ext cx="2237238" cy="5459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986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42196" y="0"/>
            <a:ext cx="96216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/>
              <a:t>My Sprint 4 Stories (Total 40 pts)</a:t>
            </a:r>
            <a:endParaRPr lang="en-US" sz="5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68709" y="1161681"/>
            <a:ext cx="43529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Week 1 Stories completed</a:t>
            </a:r>
            <a:endParaRPr lang="en-US" sz="4400" dirty="0"/>
          </a:p>
        </p:txBody>
      </p:sp>
      <p:sp>
        <p:nvSpPr>
          <p:cNvPr id="12" name="TextBox 11"/>
          <p:cNvSpPr txBox="1"/>
          <p:nvPr/>
        </p:nvSpPr>
        <p:spPr>
          <a:xfrm>
            <a:off x="7544083" y="1161681"/>
            <a:ext cx="37540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Week 2 Stories completed</a:t>
            </a:r>
            <a:endParaRPr lang="en-US" sz="44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709" y="2555989"/>
            <a:ext cx="3125118" cy="404777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8791" y="2555989"/>
            <a:ext cx="2468595" cy="405634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44083" y="2555989"/>
            <a:ext cx="3469660" cy="2428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068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68" y="1126981"/>
            <a:ext cx="11818962" cy="545123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03068" y="0"/>
            <a:ext cx="363067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 smtClean="0"/>
              <a:t>Project plan</a:t>
            </a:r>
            <a:endParaRPr lang="en-US" sz="5400" b="1" dirty="0"/>
          </a:p>
        </p:txBody>
      </p:sp>
    </p:spTree>
    <p:extLst>
      <p:ext uri="{BB962C8B-B14F-4D97-AF65-F5344CB8AC3E}">
        <p14:creationId xmlns:p14="http://schemas.microsoft.com/office/powerpoint/2010/main" val="30696613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59715" y="0"/>
            <a:ext cx="30251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 smtClean="0"/>
              <a:t>Use Cases</a:t>
            </a:r>
            <a:endParaRPr lang="en-US" sz="54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78206"/>
            <a:ext cx="12192000" cy="6079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906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212" y="0"/>
            <a:ext cx="348127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/>
              <a:t>ER Diagram</a:t>
            </a:r>
            <a:endParaRPr lang="en-US" sz="54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46" y="923330"/>
            <a:ext cx="11682484" cy="5520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344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3690" y="0"/>
            <a:ext cx="1189729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 smtClean="0"/>
              <a:t>Class Diagram (Frequent Sub-Domains...)</a:t>
            </a:r>
            <a:endParaRPr lang="en-US" sz="5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23330"/>
            <a:ext cx="11942289" cy="5934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713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57984" y="0"/>
            <a:ext cx="108286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 smtClean="0"/>
              <a:t>Sequence Diagram </a:t>
            </a:r>
            <a:r>
              <a:rPr lang="en-US" sz="4400" b="1" dirty="0"/>
              <a:t>(Frequent Sub-Domains</a:t>
            </a:r>
            <a:r>
              <a:rPr lang="en-US" sz="4400" b="1" dirty="0" smtClean="0"/>
              <a:t>...)</a:t>
            </a:r>
            <a:endParaRPr lang="en-US" sz="44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17" y="923330"/>
            <a:ext cx="11995601" cy="588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734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212" y="0"/>
            <a:ext cx="484164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err="1"/>
              <a:t>Burndown</a:t>
            </a:r>
            <a:r>
              <a:rPr lang="en-US" sz="5400" dirty="0"/>
              <a:t> </a:t>
            </a:r>
            <a:r>
              <a:rPr lang="en-US" sz="5400" b="1" dirty="0" smtClean="0"/>
              <a:t>chart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3268" y="1195031"/>
            <a:ext cx="7941860" cy="5355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7096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840</TotalTime>
  <Words>64</Words>
  <Application>Microsoft Office PowerPoint</Application>
  <PresentationFormat>Widescreen</PresentationFormat>
  <Paragraphs>21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aalfonso</dc:creator>
  <cp:lastModifiedBy>aalfonso</cp:lastModifiedBy>
  <cp:revision>96</cp:revision>
  <dcterms:created xsi:type="dcterms:W3CDTF">2015-02-27T02:46:58Z</dcterms:created>
  <dcterms:modified xsi:type="dcterms:W3CDTF">2015-04-06T21:57:09Z</dcterms:modified>
</cp:coreProperties>
</file>