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3"/>
  </p:notesMasterIdLst>
  <p:sldIdLst>
    <p:sldId id="256" r:id="rId2"/>
    <p:sldId id="265" r:id="rId3"/>
    <p:sldId id="278" r:id="rId4"/>
    <p:sldId id="262" r:id="rId5"/>
    <p:sldId id="267" r:id="rId6"/>
    <p:sldId id="264" r:id="rId7"/>
    <p:sldId id="274" r:id="rId8"/>
    <p:sldId id="268" r:id="rId9"/>
    <p:sldId id="279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7EF3-CB16-4D9F-BA52-FAE19D95CBEC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3BAF-A3DF-4D41-B4FC-78E3151B5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4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3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62E3-674D-464C-A6F0-577B5998971D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2850" y="250551"/>
            <a:ext cx="10005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Collaborative Platform Version 5.0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71517" y="3294113"/>
            <a:ext cx="3034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Adrian Alfonso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271517" y="2722284"/>
            <a:ext cx="2818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Team Members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32850" y="3940444"/>
            <a:ext cx="2871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Jorge </a:t>
            </a:r>
            <a:r>
              <a:rPr lang="en-US" sz="3600" dirty="0" err="1" smtClean="0"/>
              <a:t>Travieso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7374341" y="2709338"/>
            <a:ext cx="2766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Product Owner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4341" y="3294112"/>
            <a:ext cx="290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Juan Caraballo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73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Burnup</a:t>
            </a:r>
            <a:r>
              <a:rPr lang="en-US" sz="5400" dirty="0"/>
              <a:t> </a:t>
            </a:r>
            <a:r>
              <a:rPr lang="en-US" sz="5400" b="1" dirty="0" smtClean="0"/>
              <a:t>chart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71" y="1053997"/>
            <a:ext cx="10824240" cy="536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0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1223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Retrospective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0549" y="1363922"/>
            <a:ext cx="2446788" cy="462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945" y="0"/>
            <a:ext cx="45445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Sprint </a:t>
            </a:r>
            <a:r>
              <a:rPr lang="en-US" sz="5400" b="1" dirty="0" smtClean="0"/>
              <a:t>5 </a:t>
            </a:r>
            <a:r>
              <a:rPr lang="en-US" sz="5400" b="1" dirty="0" smtClean="0"/>
              <a:t>Stories</a:t>
            </a:r>
            <a:endParaRPr lang="en-US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993197" y="4790197"/>
            <a:ext cx="1896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</a:t>
            </a:r>
            <a:r>
              <a:rPr lang="en-US" sz="4800" b="1" dirty="0" smtClean="0"/>
              <a:t>64 pts</a:t>
            </a:r>
            <a:endParaRPr lang="en-US" sz="4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641" y="923330"/>
            <a:ext cx="2173122" cy="555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2196" y="0"/>
            <a:ext cx="9621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My Sprint </a:t>
            </a:r>
            <a:r>
              <a:rPr lang="en-US" sz="5400" b="1" dirty="0" smtClean="0"/>
              <a:t>5 </a:t>
            </a:r>
            <a:r>
              <a:rPr lang="en-US" sz="5400" b="1" dirty="0" smtClean="0"/>
              <a:t>Stories (Total 40 pts)</a:t>
            </a:r>
            <a:endParaRPr lang="en-US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8709" y="1161681"/>
            <a:ext cx="4352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Week 1 Stories completed</a:t>
            </a:r>
            <a:endParaRPr lang="en-US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544083" y="1161681"/>
            <a:ext cx="37540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Week 2 Stories completed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09" y="2723752"/>
            <a:ext cx="4063623" cy="2844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367" y="2723752"/>
            <a:ext cx="2660708" cy="18652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104" y="2723752"/>
            <a:ext cx="2611335" cy="186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126981"/>
            <a:ext cx="11818962" cy="545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3068" y="0"/>
            <a:ext cx="36306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Project plan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6966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9715" y="0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85" y="923330"/>
            <a:ext cx="10098845" cy="496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ER Diagram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6" y="923330"/>
            <a:ext cx="11709778" cy="579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80643" y="0"/>
            <a:ext cx="4183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</a:t>
            </a:r>
            <a:r>
              <a:rPr lang="en-US" sz="5400" b="1" dirty="0" smtClean="0"/>
              <a:t>Diagram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52" y="1107814"/>
            <a:ext cx="11211636" cy="562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7200" y="0"/>
            <a:ext cx="88702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Sequence </a:t>
            </a:r>
            <a:r>
              <a:rPr lang="en-US" sz="4400" b="1" dirty="0" smtClean="0"/>
              <a:t>Diagram (Register Mentee)</a:t>
            </a:r>
            <a:endParaRPr lang="en-US" sz="4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20" y="925986"/>
            <a:ext cx="11494898" cy="556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7200" y="0"/>
            <a:ext cx="88702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Sequence </a:t>
            </a:r>
            <a:r>
              <a:rPr lang="en-US" sz="4400" b="1" dirty="0" smtClean="0"/>
              <a:t>Diagram (Register Mentee)</a:t>
            </a:r>
            <a:endParaRPr lang="en-US" sz="4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2" y="1057345"/>
            <a:ext cx="11312928" cy="578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4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60</Words>
  <Application>Microsoft Office PowerPoint</Application>
  <PresentationFormat>Widescreen</PresentationFormat>
  <Paragraphs>20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aalfonso</dc:creator>
  <cp:lastModifiedBy>aalfonso</cp:lastModifiedBy>
  <cp:revision>117</cp:revision>
  <dcterms:created xsi:type="dcterms:W3CDTF">2015-02-27T02:46:58Z</dcterms:created>
  <dcterms:modified xsi:type="dcterms:W3CDTF">2015-04-21T02:36:24Z</dcterms:modified>
</cp:coreProperties>
</file>