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1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ctrTitle"/>
          </p:nvPr>
        </p:nvSpPr>
        <p:spPr>
          <a:xfrm>
            <a:off y="2130425" x="685800"/>
            <a:ext cy="1470024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y="3886200" x="1371600"/>
            <a:ext cy="1752600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marR="0" indent="0" mar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algn="ctr" rtl="0" marR="0" indent="0" marL="45720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algn="ctr" rtl="0" marR="0" indent="0" marL="91440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algn="ctr" rtl="0" marR="0" indent="0" marL="13716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algn="ctr" rtl="0" marR="0" indent="0" marL="18288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algn="ctr" rtl="0" marR="0" indent="0" marL="22860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algn="ctr" rtl="0" marR="0" indent="0" marL="27432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algn="ctr" rtl="0" marR="0" indent="0" marL="32004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algn="ctr" rtl="0" marR="0" indent="0" marL="365760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 rot="5400000">
            <a:off y="-251618" x="2309018"/>
            <a:ext cy="8229600" cx="452596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 rot="5400000">
            <a:off y="2171700" x="4732337"/>
            <a:ext cy="2057400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 rot="5400000">
            <a:off y="190500" x="541337"/>
            <a:ext cy="6019799" cx="5851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6" name="Shape 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4406900" x="722312"/>
            <a:ext cy="1362075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2906713" x="722312"/>
            <a:ext cy="1500187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y="1600200" x="457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2" type="body"/>
          </p:nvPr>
        </p:nvSpPr>
        <p:spPr>
          <a:xfrm>
            <a:off y="1600200" x="4648200"/>
            <a:ext cy="4525963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535112" x="457200"/>
            <a:ext cy="639762" cx="404018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y="2174875" x="457200"/>
            <a:ext cy="3951287" cx="404018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3" type="body"/>
          </p:nvPr>
        </p:nvSpPr>
        <p:spPr>
          <a:xfrm>
            <a:off y="1535112" x="4645025"/>
            <a:ext cy="639762" cx="4041774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4" type="body"/>
          </p:nvPr>
        </p:nvSpPr>
        <p:spPr>
          <a:xfrm>
            <a:off y="2174875" x="4645025"/>
            <a:ext cy="3951287" cx="4041774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y="273050" x="457200"/>
            <a:ext cy="1162049" cx="300831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273050" x="3575050"/>
            <a:ext cy="5853112" cx="511175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2" type="body"/>
          </p:nvPr>
        </p:nvSpPr>
        <p:spPr>
          <a:xfrm>
            <a:off y="1435100" x="457200"/>
            <a:ext cy="4691063" cx="3008313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y="4800600" x="1792288"/>
            <a:ext cy="566737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/>
          <p:nvPr>
            <p:ph idx="2" type="pic"/>
          </p:nvPr>
        </p:nvSpPr>
        <p:spPr>
          <a:xfrm>
            <a:off y="612775" x="1792288"/>
            <a:ext cy="4114800" cx="5486399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5367337" x="1792288"/>
            <a:ext cy="804861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Calibri"/>
              <a:buNone/>
              <a:defRPr/>
            </a:lvl1pPr>
            <a:lvl2pPr rtl="0" indent="0" marL="457200">
              <a:spcBef>
                <a:spcPts val="0"/>
              </a:spcBef>
              <a:buFont typeface="Calibri"/>
              <a:buNone/>
              <a:defRPr/>
            </a:lvl2pPr>
            <a:lvl3pPr rtl="0" indent="0" marL="914400">
              <a:spcBef>
                <a:spcPts val="0"/>
              </a:spcBef>
              <a:buFont typeface="Calibri"/>
              <a:buNone/>
              <a:defRPr/>
            </a:lvl3pPr>
            <a:lvl4pPr rtl="0" indent="0" marL="1371600">
              <a:spcBef>
                <a:spcPts val="0"/>
              </a:spcBef>
              <a:buFont typeface="Calibri"/>
              <a:buNone/>
              <a:defRPr/>
            </a:lvl4pPr>
            <a:lvl5pPr rtl="0" indent="0" marL="1828800">
              <a:spcBef>
                <a:spcPts val="0"/>
              </a:spcBef>
              <a:buFont typeface="Calibri"/>
              <a:buNone/>
              <a:defRPr/>
            </a:lvl5pPr>
            <a:lvl6pPr rtl="0" indent="0" marL="2286000">
              <a:spcBef>
                <a:spcPts val="0"/>
              </a:spcBef>
              <a:buFont typeface="Calibri"/>
              <a:buNone/>
              <a:defRPr/>
            </a:lvl6pPr>
            <a:lvl7pPr rtl="0" indent="0" marL="2743200">
              <a:spcBef>
                <a:spcPts val="0"/>
              </a:spcBef>
              <a:buFont typeface="Calibri"/>
              <a:buNone/>
              <a:defRPr/>
            </a:lvl7pPr>
            <a:lvl8pPr rtl="0" indent="0" marL="3200400">
              <a:spcBef>
                <a:spcPts val="0"/>
              </a:spcBef>
              <a:buFont typeface="Calibri"/>
              <a:buNone/>
              <a:defRPr/>
            </a:lvl8pPr>
            <a:lvl9pPr rtl="0" indent="0" marL="365760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2"/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10.xml" Type="http://schemas.openxmlformats.org/officeDocument/2006/relationships/slideLayout" Id="rId10"/><Relationship Target="../slideLayouts/slideLayout4.xml" Type="http://schemas.openxmlformats.org/officeDocument/2006/relationships/slideLayout" Id="rId4"/><Relationship Target="../slideLayouts/slideLayout11.xml" Type="http://schemas.openxmlformats.org/officeDocument/2006/relationships/slideLayout" Id="rId11"/><Relationship Target="../slideLayouts/slideLayout3.xml" Type="http://schemas.openxmlformats.org/officeDocument/2006/relationships/slideLayout" Id="rId3"/><Relationship Target="../slideLayouts/slideLayout9.xml" Type="http://schemas.openxmlformats.org/officeDocument/2006/relationships/slideLayout" Id="rId9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slideLayouts/slideLayout8.xml" Type="http://schemas.openxmlformats.org/officeDocument/2006/relationships/slideLayout" Id="rId8"/><Relationship Target="../slideLayouts/slideLayout7.xml" Type="http://schemas.openxmlformats.org/officeDocument/2006/relationships/slideLayout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-139700" marL="34290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algn="l" rtl="0" marR="0" indent="-107950" marL="74295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algn="l" rtl="0" marR="0" indent="-76200" marL="114300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marR="0" indent="-101600" marL="160020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algn="l" rtl="0" marR="0" indent="-101600" marL="205740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algn="l" rtl="0" marR="0" indent="-101600" marL="25146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marR="0" indent="-101600" marL="29718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marR="0" indent="-101600" marL="34290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marR="0" indent="-101600" marL="388620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y="6356350" x="457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y="6356350" x="3124200"/>
            <a:ext cy="365125" cx="2895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y="6356350" x="65532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sldNum="0" hdr="0"/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 txBox="1"/>
          <p:nvPr>
            <p:ph type="ctrTitle"/>
          </p:nvPr>
        </p:nvSpPr>
        <p:spPr>
          <a:xfrm>
            <a:off y="1353200" x="685800"/>
            <a:ext cy="2247248" cx="77724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Project: </a:t>
            </a: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Platform Ver 5 </a:t>
            </a:r>
            <a:b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Student: </a:t>
            </a: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Adrian Alfonso</a:t>
            </a:r>
            <a:b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Mentor: </a:t>
            </a: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Juan Caraballo</a:t>
            </a:r>
          </a:p>
        </p:txBody>
      </p:sp>
      <p:sp>
        <p:nvSpPr>
          <p:cNvPr id="81" name="Shape 81"/>
          <p:cNvSpPr txBox="1"/>
          <p:nvPr>
            <p:ph idx="1" type="subTitle"/>
          </p:nvPr>
        </p:nvSpPr>
        <p:spPr>
          <a:xfrm>
            <a:off y="3886198" x="1371600"/>
            <a:ext cy="2155725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0" marL="0">
              <a:lnSpc>
                <a:spcPct val="8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Arial"/>
              <a:buNone/>
            </a:pPr>
            <a:r>
              <a:rPr strike="noStrike" u="none" b="1" cap="none" baseline="0" sz="3200" lang="en-US" i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Project Plan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496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trike="noStrike" u="none" b="0" cap="none" baseline="0" sz="2500" i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CIS 4911 Senior Project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School of Computing and Information Sciences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50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strike="noStrike" u="none" b="0" cap="none" baseline="0" sz="2500" lang="en-US" i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Florida International University</a:t>
            </a:r>
          </a:p>
          <a:p>
            <a:pPr algn="ctr" rtl="0" lvl="0" marR="0" indent="0" marL="0">
              <a:lnSpc>
                <a:spcPct val="80000"/>
              </a:lnSpc>
              <a:spcBef>
                <a:spcPts val="496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trike="noStrike" u="none" b="0" cap="none" baseline="0" sz="2500" i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82"/>
          <p:cNvSpPr txBox="1"/>
          <p:nvPr/>
        </p:nvSpPr>
        <p:spPr>
          <a:xfrm>
            <a:off y="6231850" x="3560828"/>
            <a:ext cy="369332" cx="2099403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8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February 2nd 2015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Role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Developer, Tester and Project Manager.</a:t>
            </a:r>
          </a:p>
          <a:p>
            <a:pPr algn="l" rt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Tasks: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user stories.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development.</a:t>
            </a:r>
          </a:p>
          <a:p>
            <a:pPr algn="l" rtl="0" lvl="1" marR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Implementation and testing.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</a:p>
          <a:p>
            <a:pPr algn="l" rtl="0" lvl="0" marR="0" indent="0" marL="0">
              <a:lnSpc>
                <a:spcPct val="90000"/>
              </a:lnSpc>
              <a:spcBef>
                <a:spcPts val="640"/>
              </a:spcBef>
              <a:buNone/>
            </a:pPr>
            <a:r>
              <a:t/>
            </a:r>
            <a:endParaRPr/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Interaction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rtl="0" lv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Meetings Format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Conference calls with Product Owner.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calls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On-campus </a:t>
            </a:r>
          </a:p>
          <a:p>
            <a:pPr rtl="0" lv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Collaboration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Mingle 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Google Docs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–"/>
            </a:pPr>
            <a:r>
              <a:rPr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Github</a:t>
            </a:r>
          </a:p>
          <a:p>
            <a:pPr algn="l" rtl="0" lvl="0" marR="0" indent="0" marL="0">
              <a:lnSpc>
                <a:spcPct val="90000"/>
              </a:lnSpc>
              <a:spcBef>
                <a:spcPts val="640"/>
              </a:spcBef>
              <a:buNone/>
            </a:pPr>
            <a:r>
              <a:t/>
            </a:r>
            <a:endParaRPr/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1397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3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trike="noStrike" u="none" b="0" cap="none" baseline="0" sz="44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Plan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1600200" x="457200"/>
            <a:ext cy="4525963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your way back from what you will develop for the final product/demo and then show a timeline including some milestones on what will be done by what time, starting from today.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sure to stay with your plan as much as possible.</a:t>
            </a:r>
          </a:p>
          <a:p>
            <a:pPr algn="l" rtl="0" lvl="0" marR="0" indent="-342900" marL="342900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3200" lang="en-US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case things do not go as you expected, what is your plan B?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sz="44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High-Level User Requirements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1" sz="3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administrators to pull reports on Mentees. 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b="1" sz="3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administrators to pull reports on Mentors.</a:t>
            </a:r>
          </a:p>
          <a:p>
            <a:pPr algn="l" rtl="0" lvl="0" marR="0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rtl="0" lvl="0" marR="0" indent="-342900" marL="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•"/>
            </a:pPr>
            <a:r>
              <a:rPr b="1" sz="3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administrators to pull reports on Tickets.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