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18"/>
  </p:notesMasterIdLst>
  <p:sldIdLst>
    <p:sldId id="256" r:id="rId2"/>
    <p:sldId id="265" r:id="rId3"/>
    <p:sldId id="266" r:id="rId4"/>
    <p:sldId id="262" r:id="rId5"/>
    <p:sldId id="267" r:id="rId6"/>
    <p:sldId id="264" r:id="rId7"/>
    <p:sldId id="274" r:id="rId8"/>
    <p:sldId id="268" r:id="rId9"/>
    <p:sldId id="269" r:id="rId10"/>
    <p:sldId id="270" r:id="rId11"/>
    <p:sldId id="271" r:id="rId12"/>
    <p:sldId id="272" r:id="rId13"/>
    <p:sldId id="273" r:id="rId14"/>
    <p:sldId id="275" r:id="rId15"/>
    <p:sldId id="276" r:id="rId16"/>
    <p:sldId id="27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857EF3-CB16-4D9F-BA52-FAE19D95CBEC}" type="datetimeFigureOut">
              <a:rPr lang="en-US" smtClean="0"/>
              <a:t>3/2/2015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293BAF-A3DF-4D41-B4FC-78E3151B5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737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28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544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503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440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200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387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3/2/2015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335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3/2/2015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262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3/2/2015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297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3/2/2015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619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3/2/2015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001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3/2/2015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695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7662E3-674D-464C-A6F0-577B5998971D}" type="datetimeFigureOut">
              <a:rPr lang="en-US" smtClean="0"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964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32850" y="250551"/>
            <a:ext cx="100055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Collaborative Platform Version 5.0</a:t>
            </a:r>
            <a:endParaRPr lang="en-US" sz="5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271517" y="3294113"/>
            <a:ext cx="30342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Adrian Alfonso</a:t>
            </a:r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>
            <a:off x="1271517" y="2722284"/>
            <a:ext cx="28180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/>
              <a:t>Team Members</a:t>
            </a:r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32850" y="3940444"/>
            <a:ext cx="2871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Jorge </a:t>
            </a:r>
            <a:r>
              <a:rPr lang="en-US" sz="3600" dirty="0" err="1" smtClean="0"/>
              <a:t>Travieso</a:t>
            </a:r>
            <a:endParaRPr lang="en-US" sz="3600" dirty="0"/>
          </a:p>
        </p:txBody>
      </p:sp>
      <p:sp>
        <p:nvSpPr>
          <p:cNvPr id="10" name="Rectangle 9"/>
          <p:cNvSpPr/>
          <p:nvPr/>
        </p:nvSpPr>
        <p:spPr>
          <a:xfrm>
            <a:off x="7374341" y="2709338"/>
            <a:ext cx="27669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/>
              <a:t>Product Owner</a:t>
            </a:r>
            <a:endParaRPr lang="en-US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374341" y="3294112"/>
            <a:ext cx="29002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Juan Caraballo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9732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0368" y="0"/>
            <a:ext cx="109639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Sequence Diagram (Create Comment)</a:t>
            </a:r>
            <a:endParaRPr lang="en-US" sz="54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64" y="923330"/>
            <a:ext cx="11855196" cy="5934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53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2508" y="0"/>
            <a:ext cx="105796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Sequence Diagram (Change Status)</a:t>
            </a:r>
            <a:endParaRPr lang="en-US" sz="5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15" y="923330"/>
            <a:ext cx="11855924" cy="5934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4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49317" y="0"/>
            <a:ext cx="88460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Sequence Diagram (Re Assign)</a:t>
            </a:r>
            <a:endParaRPr lang="en-US" sz="5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30" y="923330"/>
            <a:ext cx="12069170" cy="570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27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49276" y="0"/>
            <a:ext cx="84460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Sequence Diagram (Escalate)</a:t>
            </a:r>
            <a:endParaRPr lang="en-US" sz="5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34" y="923330"/>
            <a:ext cx="12096465" cy="5934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00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212" y="0"/>
            <a:ext cx="48416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/>
              <a:t>Burndown</a:t>
            </a:r>
            <a:r>
              <a:rPr lang="en-US" sz="5400" dirty="0"/>
              <a:t> </a:t>
            </a:r>
            <a:r>
              <a:rPr lang="en-US" sz="5400" b="1" dirty="0" smtClean="0"/>
              <a:t>chart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4980" y="923330"/>
            <a:ext cx="8242110" cy="5302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709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212" y="0"/>
            <a:ext cx="41223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Retrospective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119" y="1168376"/>
            <a:ext cx="7428532" cy="457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8514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43954" y="-68239"/>
            <a:ext cx="46948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Sprint </a:t>
            </a:r>
            <a:r>
              <a:rPr lang="en-US" sz="5400" b="1" dirty="0" smtClean="0"/>
              <a:t>3 Stories</a:t>
            </a:r>
            <a:endParaRPr lang="en-US" sz="5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108888" y="2947748"/>
            <a:ext cx="17770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Total </a:t>
            </a:r>
            <a:r>
              <a:rPr lang="en-US" sz="4800" b="1" dirty="0" smtClean="0"/>
              <a:t>40 </a:t>
            </a:r>
            <a:r>
              <a:rPr lang="en-US" sz="4800" b="1" dirty="0" smtClean="0"/>
              <a:t>pts</a:t>
            </a:r>
            <a:endParaRPr lang="en-US" sz="4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1309" y="1094936"/>
            <a:ext cx="1992571" cy="5275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67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7232" y="35353"/>
            <a:ext cx="45445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Sprint 2 Stories</a:t>
            </a:r>
            <a:endParaRPr lang="en-US" sz="5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232" y="958683"/>
            <a:ext cx="3949108" cy="50599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68036" y="35353"/>
            <a:ext cx="63159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My Sprint 2 Stories</a:t>
            </a:r>
            <a:endParaRPr lang="en-US" sz="5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281474" y="4435958"/>
            <a:ext cx="18966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Total 76 pts</a:t>
            </a:r>
            <a:endParaRPr lang="en-US" sz="48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4636" y="945638"/>
            <a:ext cx="1790817" cy="50599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165987" y="4449003"/>
            <a:ext cx="17770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Total 40pts</a:t>
            </a:r>
            <a:endParaRPr lang="en-US" sz="4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265533" y="1060558"/>
            <a:ext cx="2700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Done and approved</a:t>
            </a:r>
            <a:endParaRPr lang="en-US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325607" y="2790717"/>
            <a:ext cx="2700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Done and approved</a:t>
            </a:r>
            <a:endParaRPr lang="en-US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312053" y="1970385"/>
            <a:ext cx="2700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Done and approved</a:t>
            </a:r>
            <a:endParaRPr lang="en-US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325607" y="4524621"/>
            <a:ext cx="2700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Done and approved</a:t>
            </a:r>
            <a:endParaRPr lang="en-US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325607" y="3734713"/>
            <a:ext cx="2700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Done and approved</a:t>
            </a:r>
            <a:endParaRPr lang="en-US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312053" y="5265918"/>
            <a:ext cx="2700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Done and approved</a:t>
            </a:r>
            <a:endParaRPr lang="en-US" sz="2400" b="1" dirty="0"/>
          </a:p>
        </p:txBody>
      </p:sp>
      <p:cxnSp>
        <p:nvCxnSpPr>
          <p:cNvPr id="24" name="Straight Connector 23"/>
          <p:cNvCxnSpPr/>
          <p:nvPr/>
        </p:nvCxnSpPr>
        <p:spPr>
          <a:xfrm>
            <a:off x="5003634" y="35353"/>
            <a:ext cx="0" cy="59702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798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89240" y="35353"/>
            <a:ext cx="40190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Daily Scrums </a:t>
            </a:r>
            <a:endParaRPr lang="en-US" sz="5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387" y="1105266"/>
            <a:ext cx="3435113" cy="52101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6578" y="1105265"/>
            <a:ext cx="2855741" cy="52101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0231" y="1105265"/>
            <a:ext cx="230505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93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68" y="1126981"/>
            <a:ext cx="11818962" cy="54512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03068" y="0"/>
            <a:ext cx="36306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Project plan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3069661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66705" y="0"/>
            <a:ext cx="58112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Use Cases Modified</a:t>
            </a:r>
            <a:endParaRPr lang="en-US" sz="54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359" y="923330"/>
            <a:ext cx="7574508" cy="5354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9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212" y="0"/>
            <a:ext cx="34812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ER Diagram</a:t>
            </a:r>
            <a:endParaRPr lang="en-US" sz="5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46" y="923330"/>
            <a:ext cx="11682484" cy="552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344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22126" y="0"/>
            <a:ext cx="85004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Class Diagram (Ticket Events)</a:t>
            </a:r>
            <a:endParaRPr lang="en-US" sz="5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59" y="923330"/>
            <a:ext cx="11032865" cy="5654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71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9622" y="0"/>
            <a:ext cx="98453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Sequence Diagram (Create Ticket)</a:t>
            </a:r>
            <a:endParaRPr lang="en-US" sz="54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2956" y="923330"/>
            <a:ext cx="12078269" cy="5777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73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8848" y="0"/>
            <a:ext cx="94269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Sequence Diagram (View Ticket)</a:t>
            </a:r>
            <a:endParaRPr lang="en-US" sz="5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23329"/>
            <a:ext cx="12056050" cy="5934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17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509</TotalTime>
  <Words>103</Words>
  <Application>Microsoft Office PowerPoint</Application>
  <PresentationFormat>Widescreen</PresentationFormat>
  <Paragraphs>32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aalfonso</dc:creator>
  <cp:lastModifiedBy>aalfonso</cp:lastModifiedBy>
  <cp:revision>50</cp:revision>
  <dcterms:created xsi:type="dcterms:W3CDTF">2015-02-27T02:46:58Z</dcterms:created>
  <dcterms:modified xsi:type="dcterms:W3CDTF">2015-03-02T23:15:04Z</dcterms:modified>
</cp:coreProperties>
</file>