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1" r:id="rId1"/>
  </p:sldMasterIdLst>
  <p:sldIdLst>
    <p:sldId id="256" r:id="rId2"/>
    <p:sldId id="285" r:id="rId3"/>
    <p:sldId id="273" r:id="rId4"/>
    <p:sldId id="258" r:id="rId5"/>
    <p:sldId id="274" r:id="rId6"/>
    <p:sldId id="276" r:id="rId7"/>
    <p:sldId id="275" r:id="rId8"/>
    <p:sldId id="260" r:id="rId9"/>
    <p:sldId id="277" r:id="rId10"/>
    <p:sldId id="261" r:id="rId11"/>
    <p:sldId id="271" r:id="rId12"/>
    <p:sldId id="281" r:id="rId13"/>
    <p:sldId id="282" r:id="rId14"/>
    <p:sldId id="283" r:id="rId15"/>
    <p:sldId id="267" r:id="rId16"/>
    <p:sldId id="278" r:id="rId17"/>
    <p:sldId id="268" r:id="rId18"/>
    <p:sldId id="269" r:id="rId19"/>
    <p:sldId id="284" r:id="rId20"/>
    <p:sldId id="270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rge Travieso" initials="JT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>
      <p:cViewPr varScale="1">
        <p:scale>
          <a:sx n="85" d="100"/>
          <a:sy n="85" d="100"/>
        </p:scale>
        <p:origin x="-68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printerSettings" Target="printerSettings/printerSettings1.bin"/><Relationship Id="rId23" Type="http://schemas.openxmlformats.org/officeDocument/2006/relationships/commentAuthors" Target="commentAuthors.xml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smtClean="0"/>
              <a:t>3/23/15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9021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3/23/15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65121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3/23/15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58961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3/23/15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3489676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3/23/15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877617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3/23/15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5373401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3/23/15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8001320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smtClean="0"/>
              <a:t>3/23/15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1260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smtClean="0"/>
              <a:t>3/23/15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737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smtClean="0"/>
              <a:t>3/23/15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529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smtClean="0"/>
              <a:t>3/23/15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440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smtClean="0"/>
              <a:t>3/23/15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0772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smtClean="0"/>
              <a:t>3/23/15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913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smtClean="0"/>
              <a:t>3/23/15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485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smtClean="0"/>
              <a:t>3/23/15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769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BBEA6-7C60-4B02-AE87-00D78D8422AF}" type="datetimeFigureOut">
              <a:rPr lang="en-US" smtClean="0"/>
              <a:t>3/23/15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1986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smtClean="0"/>
              <a:t>3/23/15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805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image" Target="../media/image3.png"/><Relationship Id="rId21" Type="http://schemas.openxmlformats.org/officeDocument/2006/relationships/image" Target="../media/image4.png"/><Relationship Id="rId22" Type="http://schemas.openxmlformats.org/officeDocument/2006/relationships/image" Target="../media/image5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98624D31-43A5-475A-80CF-332C9F6DCF35}" type="datetimeFigureOut">
              <a:rPr lang="en-US" smtClean="0"/>
              <a:t>3/23/15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5884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p-dev.cis.fiu.edu/coplat/index.php/videoConference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96252"/>
            <a:ext cx="8825658" cy="2262781"/>
          </a:xfrm>
        </p:spPr>
        <p:txBody>
          <a:bodyPr/>
          <a:lstStyle/>
          <a:p>
            <a:r>
              <a:rPr lang="en-US" sz="5400" dirty="0" smtClean="0"/>
              <a:t>Collaborative Platform </a:t>
            </a:r>
            <a:r>
              <a:rPr lang="en-US" sz="5400" dirty="0" smtClean="0"/>
              <a:t>5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3693694"/>
            <a:ext cx="4331445" cy="1764632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/>
              <a:t>Jorge Travieso</a:t>
            </a:r>
          </a:p>
          <a:p>
            <a:pPr algn="ctr"/>
            <a:r>
              <a:rPr lang="en-US" sz="2800" b="1" dirty="0" smtClean="0"/>
              <a:t>Adrian Alfonso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882903" y="3068052"/>
            <a:ext cx="2875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Team Members</a:t>
            </a:r>
            <a:endParaRPr 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454903" y="3068052"/>
            <a:ext cx="29729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Product Owners</a:t>
            </a:r>
            <a:endParaRPr lang="en-US" sz="2800" b="1" dirty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5726953" y="3693694"/>
            <a:ext cx="4331445" cy="17646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/>
            <a:r>
              <a:rPr lang="en-US" sz="2800" b="1" dirty="0" smtClean="0"/>
              <a:t>Juan Caraballo</a:t>
            </a:r>
          </a:p>
          <a:p>
            <a:pPr algn="ctr"/>
            <a:r>
              <a:rPr lang="en-US" sz="2800" b="1" dirty="0" smtClean="0"/>
              <a:t>Robert </a:t>
            </a:r>
            <a:r>
              <a:rPr lang="en-US" sz="2800" b="1" dirty="0" err="1" smtClean="0"/>
              <a:t>Loredo</a:t>
            </a:r>
            <a:endParaRPr lang="en-US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289179" y="5560748"/>
            <a:ext cx="2875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Spring 2015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999910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Daily Scrums Summary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 smtClean="0"/>
              <a:t>Major Accomplishments</a:t>
            </a:r>
          </a:p>
          <a:p>
            <a:pPr lvl="1"/>
            <a:r>
              <a:rPr lang="en-US" sz="2200" dirty="0" smtClean="0"/>
              <a:t>Updated the documentation</a:t>
            </a:r>
          </a:p>
          <a:p>
            <a:pPr lvl="2"/>
            <a:r>
              <a:rPr lang="en-US" sz="2200" dirty="0" smtClean="0"/>
              <a:t>Use case model, sequence diagrams, test cases</a:t>
            </a:r>
          </a:p>
          <a:p>
            <a:pPr lvl="1"/>
            <a:r>
              <a:rPr lang="en-US" sz="2200" dirty="0" smtClean="0"/>
              <a:t>Heavily updated the UI appearance</a:t>
            </a:r>
          </a:p>
          <a:p>
            <a:pPr lvl="1"/>
            <a:r>
              <a:rPr lang="en-US" sz="2200" dirty="0" smtClean="0"/>
              <a:t>Added features</a:t>
            </a:r>
          </a:p>
          <a:p>
            <a:pPr lvl="2"/>
            <a:r>
              <a:rPr lang="en-US" sz="2200" dirty="0" smtClean="0"/>
              <a:t>Virtual whiteboard</a:t>
            </a:r>
          </a:p>
          <a:p>
            <a:pPr lvl="2"/>
            <a:r>
              <a:rPr lang="en-US" sz="2200" dirty="0"/>
              <a:t>S</a:t>
            </a:r>
            <a:r>
              <a:rPr lang="en-US" sz="2200" dirty="0" smtClean="0"/>
              <a:t>chedule meetings ahead of time.</a:t>
            </a:r>
          </a:p>
          <a:p>
            <a:pPr lvl="2"/>
            <a:r>
              <a:rPr lang="en-US" sz="2200" dirty="0" smtClean="0"/>
              <a:t>Invite people from video conference</a:t>
            </a:r>
          </a:p>
          <a:p>
            <a:pPr lvl="2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26812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Documentations Updates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0255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 Model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808" y="1270128"/>
            <a:ext cx="6128865" cy="5384237"/>
          </a:xfrm>
        </p:spPr>
      </p:pic>
    </p:spTree>
    <p:extLst>
      <p:ext uri="{BB962C8B-B14F-4D97-AF65-F5344CB8AC3E}">
        <p14:creationId xmlns:p14="http://schemas.microsoft.com/office/powerpoint/2010/main" val="9646097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equenceScheduleLater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39" r="-12339"/>
          <a:stretch>
            <a:fillRect/>
          </a:stretch>
        </p:blipFill>
        <p:spPr>
          <a:xfrm>
            <a:off x="-824445" y="510873"/>
            <a:ext cx="12542394" cy="5881750"/>
          </a:xfrm>
        </p:spPr>
      </p:pic>
    </p:spTree>
    <p:extLst>
      <p:ext uri="{BB962C8B-B14F-4D97-AF65-F5344CB8AC3E}">
        <p14:creationId xmlns:p14="http://schemas.microsoft.com/office/powerpoint/2010/main" val="3615276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Pv5-008 Use Video Conference Whiteboard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913" r="-13913"/>
          <a:stretch>
            <a:fillRect/>
          </a:stretch>
        </p:blipFill>
        <p:spPr>
          <a:xfrm>
            <a:off x="-1028793" y="333376"/>
            <a:ext cx="13028169" cy="6109554"/>
          </a:xfrm>
        </p:spPr>
      </p:pic>
    </p:spTree>
    <p:extLst>
      <p:ext uri="{BB962C8B-B14F-4D97-AF65-F5344CB8AC3E}">
        <p14:creationId xmlns:p14="http://schemas.microsoft.com/office/powerpoint/2010/main" val="27076373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Burndown Chart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15883" y="1471381"/>
            <a:ext cx="7552260" cy="4747648"/>
          </a:xfrm>
        </p:spPr>
      </p:pic>
    </p:spTree>
    <p:extLst>
      <p:ext uri="{BB962C8B-B14F-4D97-AF65-F5344CB8AC3E}">
        <p14:creationId xmlns:p14="http://schemas.microsoft.com/office/powerpoint/2010/main" val="572761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Burnup Chart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Content Placeholder 3" descr="Snip20150323_11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" r="332"/>
          <a:stretch>
            <a:fillRect/>
          </a:stretch>
        </p:blipFill>
        <p:spPr>
          <a:xfrm>
            <a:off x="1016716" y="1544042"/>
            <a:ext cx="10031680" cy="4704357"/>
          </a:xfrm>
        </p:spPr>
      </p:pic>
    </p:spTree>
    <p:extLst>
      <p:ext uri="{BB962C8B-B14F-4D97-AF65-F5344CB8AC3E}">
        <p14:creationId xmlns:p14="http://schemas.microsoft.com/office/powerpoint/2010/main" val="211128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3312" y="452718"/>
            <a:ext cx="8947522" cy="1400530"/>
          </a:xfrm>
        </p:spPr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dirty="0" smtClean="0">
                <a:hlinkClick r:id="rId2"/>
              </a:rPr>
              <a:t>http://cp-dev.cis.fiu.edu/coplat/index.php/videoConference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887690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8868" y="452718"/>
            <a:ext cx="8841966" cy="1400530"/>
          </a:xfrm>
        </p:spPr>
        <p:txBody>
          <a:bodyPr/>
          <a:lstStyle/>
          <a:p>
            <a:r>
              <a:rPr lang="en-US" dirty="0" smtClean="0"/>
              <a:t>Sprint #3 Retrospective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67" y="1627323"/>
            <a:ext cx="7135870" cy="4370522"/>
          </a:xfrm>
        </p:spPr>
      </p:pic>
    </p:spTree>
    <p:extLst>
      <p:ext uri="{BB962C8B-B14F-4D97-AF65-F5344CB8AC3E}">
        <p14:creationId xmlns:p14="http://schemas.microsoft.com/office/powerpoint/2010/main" val="3124199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Sprint 4 Planning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19297" r="-19297"/>
          <a:stretch>
            <a:fillRect/>
          </a:stretch>
        </p:blipFill>
        <p:spPr>
          <a:xfrm>
            <a:off x="0" y="1192694"/>
            <a:ext cx="11573627" cy="5427453"/>
          </a:xfrm>
        </p:spPr>
      </p:pic>
    </p:spTree>
    <p:extLst>
      <p:ext uri="{BB962C8B-B14F-4D97-AF65-F5344CB8AC3E}">
        <p14:creationId xmlns:p14="http://schemas.microsoft.com/office/powerpoint/2010/main" val="25332346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207971" y="898394"/>
            <a:ext cx="8966871" cy="1034288"/>
          </a:xfrm>
        </p:spPr>
        <p:txBody>
          <a:bodyPr/>
          <a:lstStyle/>
          <a:p>
            <a:r>
              <a:rPr lang="en-US" dirty="0" smtClean="0"/>
              <a:t>Problem                Solution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Need for </a:t>
            </a:r>
          </a:p>
          <a:p>
            <a:pPr lvl="1"/>
            <a:r>
              <a:rPr lang="en-US" sz="2400" dirty="0" smtClean="0"/>
              <a:t>Better interaction among users of the system.</a:t>
            </a:r>
          </a:p>
          <a:p>
            <a:pPr lvl="1"/>
            <a:r>
              <a:rPr lang="en-US" sz="2400" dirty="0" smtClean="0"/>
              <a:t>Fast way to set up meetings.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Collaborative Tools</a:t>
            </a:r>
          </a:p>
          <a:p>
            <a:pPr lvl="1"/>
            <a:r>
              <a:rPr lang="en-US" sz="2400" dirty="0" smtClean="0"/>
              <a:t>Video Conference</a:t>
            </a:r>
          </a:p>
          <a:p>
            <a:pPr lvl="1"/>
            <a:r>
              <a:rPr lang="en-US" sz="2400" dirty="0" smtClean="0"/>
              <a:t>Screen Sharing</a:t>
            </a:r>
          </a:p>
          <a:p>
            <a:pPr lvl="1"/>
            <a:r>
              <a:rPr lang="en-US" sz="2400" dirty="0" smtClean="0"/>
              <a:t>Virtual Whiteboard</a:t>
            </a:r>
          </a:p>
          <a:p>
            <a:pPr lvl="1"/>
            <a:r>
              <a:rPr lang="en-US" sz="2400" dirty="0" smtClean="0"/>
              <a:t>Chat Room</a:t>
            </a:r>
          </a:p>
          <a:p>
            <a:pPr lvl="1"/>
            <a:r>
              <a:rPr lang="en-US" sz="2400" dirty="0" smtClean="0"/>
              <a:t>Simple Scheduling</a:t>
            </a:r>
          </a:p>
          <a:p>
            <a:pPr lvl="1"/>
            <a:endParaRPr lang="en-US" sz="2400" dirty="0" smtClean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849060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0380" y="452718"/>
            <a:ext cx="8950454" cy="1400530"/>
          </a:xfrm>
        </p:spPr>
        <p:txBody>
          <a:bodyPr/>
          <a:lstStyle/>
          <a:p>
            <a:r>
              <a:rPr lang="en-US" dirty="0" smtClean="0"/>
              <a:t>Sprint # 4 Planning</a:t>
            </a:r>
            <a:endParaRPr lang="en-US" dirty="0"/>
          </a:p>
        </p:txBody>
      </p:sp>
      <p:graphicFrame>
        <p:nvGraphicFramePr>
          <p:cNvPr id="1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948612"/>
              </p:ext>
            </p:extLst>
          </p:nvPr>
        </p:nvGraphicFramePr>
        <p:xfrm>
          <a:off x="1103313" y="2052639"/>
          <a:ext cx="9497826" cy="3322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5942"/>
                <a:gridCol w="3165942"/>
                <a:gridCol w="3165942"/>
              </a:tblGrid>
              <a:tr h="655275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User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dirty="0" smtClean="0"/>
                        <a:t>Story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Status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Points</a:t>
                      </a:r>
                      <a:endParaRPr lang="en-US" sz="2400" dirty="0"/>
                    </a:p>
                  </a:txBody>
                  <a:tcPr/>
                </a:tc>
              </a:tr>
              <a:tr h="655275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Reject VC</a:t>
                      </a:r>
                      <a:r>
                        <a:rPr lang="en-US" sz="2000" b="1" baseline="0" dirty="0" smtClean="0"/>
                        <a:t> Invitation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To-Do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8</a:t>
                      </a:r>
                      <a:endParaRPr lang="en-US" sz="2000" b="1" dirty="0"/>
                    </a:p>
                  </a:txBody>
                  <a:tcPr/>
                </a:tc>
              </a:tr>
              <a:tr h="655275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Accept</a:t>
                      </a:r>
                      <a:r>
                        <a:rPr lang="en-US" sz="2000" b="1" baseline="0" dirty="0" smtClean="0"/>
                        <a:t> VC Invitation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To-Do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8</a:t>
                      </a:r>
                      <a:endParaRPr lang="en-US" sz="2000" b="1" dirty="0"/>
                    </a:p>
                  </a:txBody>
                  <a:tcPr/>
                </a:tc>
              </a:tr>
              <a:tr h="655275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Schedule VC From Ticket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To-Do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8</a:t>
                      </a:r>
                      <a:endParaRPr lang="en-US" sz="2000" b="1" dirty="0"/>
                    </a:p>
                  </a:txBody>
                  <a:tcPr/>
                </a:tc>
              </a:tr>
              <a:tr h="655275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Use</a:t>
                      </a:r>
                      <a:r>
                        <a:rPr lang="en-US" sz="2000" b="1" baseline="0" dirty="0" smtClean="0"/>
                        <a:t> Chat Room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To-Do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8</a:t>
                      </a:r>
                      <a:endParaRPr lang="en-US" sz="20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2665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0380" y="452718"/>
            <a:ext cx="8950454" cy="1400530"/>
          </a:xfrm>
        </p:spPr>
        <p:txBody>
          <a:bodyPr/>
          <a:lstStyle/>
          <a:p>
            <a:r>
              <a:rPr lang="en-US" dirty="0" smtClean="0"/>
              <a:t>Sprint # 3 Planning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478" y="3911154"/>
            <a:ext cx="2324593" cy="15260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688" y="1993564"/>
            <a:ext cx="2259284" cy="15487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183" y="3884452"/>
            <a:ext cx="2307251" cy="154870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184" y="2018062"/>
            <a:ext cx="2281238" cy="147403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025776" y="2493467"/>
            <a:ext cx="1549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8 Points</a:t>
            </a:r>
            <a:endParaRPr lang="en-US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025776" y="4397193"/>
            <a:ext cx="17535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8 Points</a:t>
            </a:r>
            <a:endParaRPr lang="en-US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8501003" y="2493467"/>
            <a:ext cx="1549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8 Points</a:t>
            </a:r>
            <a:endParaRPr lang="en-US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8548466" y="4397193"/>
            <a:ext cx="1549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8 Points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151408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52"/>
          <a:stretch/>
        </p:blipFill>
        <p:spPr>
          <a:xfrm>
            <a:off x="1834444" y="659925"/>
            <a:ext cx="8184444" cy="5365520"/>
          </a:xfrm>
        </p:spPr>
      </p:pic>
    </p:spTree>
    <p:extLst>
      <p:ext uri="{BB962C8B-B14F-4D97-AF65-F5344CB8AC3E}">
        <p14:creationId xmlns:p14="http://schemas.microsoft.com/office/powerpoint/2010/main" val="76744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162" y="733778"/>
            <a:ext cx="7982310" cy="5376564"/>
          </a:xfrm>
        </p:spPr>
      </p:pic>
    </p:spTree>
    <p:extLst>
      <p:ext uri="{BB962C8B-B14F-4D97-AF65-F5344CB8AC3E}">
        <p14:creationId xmlns:p14="http://schemas.microsoft.com/office/powerpoint/2010/main" val="198427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488" y="747889"/>
            <a:ext cx="8155886" cy="5445289"/>
          </a:xfrm>
        </p:spPr>
      </p:pic>
    </p:spTree>
    <p:extLst>
      <p:ext uri="{BB962C8B-B14F-4D97-AF65-F5344CB8AC3E}">
        <p14:creationId xmlns:p14="http://schemas.microsoft.com/office/powerpoint/2010/main" val="277317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888" y="748919"/>
            <a:ext cx="8057592" cy="5391478"/>
          </a:xfrm>
        </p:spPr>
      </p:pic>
    </p:spTree>
    <p:extLst>
      <p:ext uri="{BB962C8B-B14F-4D97-AF65-F5344CB8AC3E}">
        <p14:creationId xmlns:p14="http://schemas.microsoft.com/office/powerpoint/2010/main" val="2193730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3312" y="452718"/>
            <a:ext cx="8947522" cy="1400530"/>
          </a:xfrm>
        </p:spPr>
        <p:txBody>
          <a:bodyPr/>
          <a:lstStyle/>
          <a:p>
            <a:r>
              <a:rPr lang="en-US" dirty="0" smtClean="0"/>
              <a:t>Sprint #3 Planning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 smtClean="0"/>
              <a:t>4 User Stories</a:t>
            </a:r>
          </a:p>
          <a:p>
            <a:r>
              <a:rPr lang="en-US" sz="2800" b="1" dirty="0"/>
              <a:t>Personal Mark: 32 Points / 32 Planned</a:t>
            </a:r>
          </a:p>
          <a:p>
            <a:r>
              <a:rPr lang="en-US" sz="2800" b="1" dirty="0"/>
              <a:t>Sprint Velocity: 64 Points</a:t>
            </a:r>
          </a:p>
          <a:p>
            <a:r>
              <a:rPr lang="en-US" sz="2800" b="1" dirty="0" smtClean="0"/>
              <a:t>Estimate based on</a:t>
            </a:r>
          </a:p>
          <a:p>
            <a:pPr lvl="1"/>
            <a:r>
              <a:rPr lang="en-US" sz="2000" b="1" dirty="0" smtClean="0"/>
              <a:t>Documentation update time</a:t>
            </a:r>
          </a:p>
          <a:p>
            <a:pPr lvl="1"/>
            <a:r>
              <a:rPr lang="en-US" sz="2000" b="1" dirty="0" smtClean="0"/>
              <a:t>Design and implementation</a:t>
            </a:r>
          </a:p>
          <a:p>
            <a:pPr marL="457200" lvl="1" indent="0">
              <a:buNone/>
            </a:pPr>
            <a:endParaRPr lang="en-US" sz="2000" b="1" dirty="0" smtClean="0"/>
          </a:p>
          <a:p>
            <a:pPr lvl="1"/>
            <a:endParaRPr lang="en-US" b="1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42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Self Review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1431322"/>
              </p:ext>
            </p:extLst>
          </p:nvPr>
        </p:nvGraphicFramePr>
        <p:xfrm>
          <a:off x="1103313" y="2052639"/>
          <a:ext cx="9497826" cy="3322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5942"/>
                <a:gridCol w="3165942"/>
                <a:gridCol w="3165942"/>
              </a:tblGrid>
              <a:tr h="655275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User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dirty="0" smtClean="0"/>
                        <a:t>Story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Status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Accepted</a:t>
                      </a:r>
                      <a:endParaRPr lang="en-US" sz="2400" dirty="0"/>
                    </a:p>
                  </a:txBody>
                  <a:tcPr/>
                </a:tc>
              </a:tr>
              <a:tr h="655275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Schedule VC Ahead of Time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Done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Accepted</a:t>
                      </a:r>
                      <a:endParaRPr lang="en-US" sz="2000" b="1" dirty="0"/>
                    </a:p>
                  </a:txBody>
                  <a:tcPr/>
                </a:tc>
              </a:tr>
              <a:tr h="655275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Improve Video</a:t>
                      </a:r>
                      <a:r>
                        <a:rPr lang="en-US" sz="2000" b="1" baseline="0" dirty="0" smtClean="0"/>
                        <a:t> Conf. UX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Done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Accepted</a:t>
                      </a:r>
                      <a:endParaRPr lang="en-US" sz="2000" b="1" dirty="0"/>
                    </a:p>
                  </a:txBody>
                  <a:tcPr/>
                </a:tc>
              </a:tr>
              <a:tr h="655275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Invite More People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Done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smtClean="0"/>
                        <a:t>Accepted</a:t>
                      </a:r>
                      <a:endParaRPr lang="en-US" sz="2000" b="1" dirty="0"/>
                    </a:p>
                  </a:txBody>
                  <a:tcPr/>
                </a:tc>
              </a:tr>
              <a:tr h="655275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Virtual</a:t>
                      </a:r>
                      <a:r>
                        <a:rPr lang="en-US" sz="2000" b="1" baseline="0" dirty="0" smtClean="0"/>
                        <a:t> Whiteboard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Done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Accepted</a:t>
                      </a:r>
                      <a:endParaRPr lang="en-US" sz="20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601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1037</TotalTime>
  <Words>223</Words>
  <Application>Microsoft Macintosh PowerPoint</Application>
  <PresentationFormat>Custom</PresentationFormat>
  <Paragraphs>80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Ion</vt:lpstr>
      <vt:lpstr>Collaborative Platform 5</vt:lpstr>
      <vt:lpstr>Problem                Solution</vt:lpstr>
      <vt:lpstr>Sprint # 3 Planning</vt:lpstr>
      <vt:lpstr>PowerPoint Presentation</vt:lpstr>
      <vt:lpstr>PowerPoint Presentation</vt:lpstr>
      <vt:lpstr>PowerPoint Presentation</vt:lpstr>
      <vt:lpstr>PowerPoint Presentation</vt:lpstr>
      <vt:lpstr>Sprint #3 Planning</vt:lpstr>
      <vt:lpstr>Self Review</vt:lpstr>
      <vt:lpstr>Daily Scrums Summary</vt:lpstr>
      <vt:lpstr>Documentations Updates</vt:lpstr>
      <vt:lpstr>Use Case Model</vt:lpstr>
      <vt:lpstr>PowerPoint Presentation</vt:lpstr>
      <vt:lpstr>PowerPoint Presentation</vt:lpstr>
      <vt:lpstr>Burndown Chart</vt:lpstr>
      <vt:lpstr>Burnup Chart </vt:lpstr>
      <vt:lpstr>Demo</vt:lpstr>
      <vt:lpstr>Sprint #3 Retrospective</vt:lpstr>
      <vt:lpstr>Sprint 4 Planning</vt:lpstr>
      <vt:lpstr>Sprint # 4 Planning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Collaborative Platform 5.0</dc:title>
  <dc:creator>Jorge Travieso</dc:creator>
  <cp:lastModifiedBy>Jorge Travieso</cp:lastModifiedBy>
  <cp:revision>93</cp:revision>
  <dcterms:created xsi:type="dcterms:W3CDTF">2015-02-23T07:29:19Z</dcterms:created>
  <dcterms:modified xsi:type="dcterms:W3CDTF">2015-03-24T00:13:49Z</dcterms:modified>
</cp:coreProperties>
</file>