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1" r:id="rId1"/>
  </p:sldMasterIdLst>
  <p:sldIdLst>
    <p:sldId id="256" r:id="rId2"/>
    <p:sldId id="273" r:id="rId3"/>
    <p:sldId id="258" r:id="rId4"/>
    <p:sldId id="274" r:id="rId5"/>
    <p:sldId id="275" r:id="rId6"/>
    <p:sldId id="276" r:id="rId7"/>
    <p:sldId id="260" r:id="rId8"/>
    <p:sldId id="277" r:id="rId9"/>
    <p:sldId id="261" r:id="rId10"/>
    <p:sldId id="262" r:id="rId11"/>
    <p:sldId id="263" r:id="rId12"/>
    <p:sldId id="264" r:id="rId13"/>
    <p:sldId id="266" r:id="rId14"/>
    <p:sldId id="279" r:id="rId15"/>
    <p:sldId id="280" r:id="rId16"/>
    <p:sldId id="281" r:id="rId17"/>
    <p:sldId id="271" r:id="rId18"/>
    <p:sldId id="265" r:id="rId19"/>
    <p:sldId id="267" r:id="rId20"/>
    <p:sldId id="278" r:id="rId21"/>
    <p:sldId id="268" r:id="rId22"/>
    <p:sldId id="269" r:id="rId23"/>
    <p:sldId id="270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rge Travieso" initials="JT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660"/>
  </p:normalViewPr>
  <p:slideViewPr>
    <p:cSldViewPr snapToGrid="0">
      <p:cViewPr varScale="1">
        <p:scale>
          <a:sx n="90" d="100"/>
          <a:sy n="90" d="100"/>
        </p:scale>
        <p:origin x="-712" y="-1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printerSettings" Target="printerSettings/printerSettings1.bin"/><Relationship Id="rId26" Type="http://schemas.openxmlformats.org/officeDocument/2006/relationships/commentAuthors" Target="commentAuthors.xml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F68E2-58F2-4D09-BE8B-E3BD06533059}" type="datetimeFigureOut">
              <a:rPr lang="en-US" smtClean="0"/>
              <a:t>3/6/15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9021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3/6/15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8651216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3/6/15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589619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3/6/15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73489676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3/6/15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8776172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3/6/15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5373401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3/6/15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8001320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D6473-DF6D-4702-B328-E0DD40540A4E}" type="datetimeFigureOut">
              <a:rPr lang="en-US" smtClean="0"/>
              <a:t>3/6/15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11260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7E3A-B166-407D-9866-32884E7D5B37}" type="datetimeFigureOut">
              <a:rPr lang="en-US" smtClean="0"/>
              <a:t>3/6/15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27375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FC5F6-F338-4AE4-BB23-26385BCFC423}" type="datetimeFigureOut">
              <a:rPr lang="en-US" smtClean="0"/>
              <a:t>3/6/15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4529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B0C4-6273-4C6E-B9BD-2EDC30F1CD52}" type="datetimeFigureOut">
              <a:rPr lang="en-US" smtClean="0"/>
              <a:t>3/6/15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7440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B4D41-86C1-4908-B66A-0B50CEB3BF29}" type="datetimeFigureOut">
              <a:rPr lang="en-US" smtClean="0"/>
              <a:t>3/6/15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0772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26E2C-56C1-4E0D-A793-0088A7FDD37E}" type="datetimeFigureOut">
              <a:rPr lang="en-US" smtClean="0"/>
              <a:t>3/6/15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49137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9B41-D8B5-4052-B551-9B5525EAA8B6}" type="datetimeFigureOut">
              <a:rPr lang="en-US" smtClean="0"/>
              <a:t>3/6/15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6485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136C-8742-45B2-AF27-D93DF72833A9}" type="datetimeFigureOut">
              <a:rPr lang="en-US" smtClean="0"/>
              <a:t>3/6/15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17697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BBEA6-7C60-4B02-AE87-00D78D8422AF}" type="datetimeFigureOut">
              <a:rPr lang="en-US" smtClean="0"/>
              <a:t>3/6/15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19863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D897-D46E-4AD2-BD9B-49DD3E640873}" type="datetimeFigureOut">
              <a:rPr lang="en-US" smtClean="0"/>
              <a:t>3/6/15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805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image" Target="../media/image3.png"/><Relationship Id="rId21" Type="http://schemas.openxmlformats.org/officeDocument/2006/relationships/image" Target="../media/image4.png"/><Relationship Id="rId22" Type="http://schemas.openxmlformats.org/officeDocument/2006/relationships/image" Target="../media/image5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Relationship Id="rId19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98624D31-43A5-475A-80CF-332C9F6DCF35}" type="datetimeFigureOut">
              <a:rPr lang="en-US" smtClean="0"/>
              <a:t>3/6/15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058846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tif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file://localhost/Library/WebServer/Documents/coplat/Code/UserManual.docx" TargetMode="External"/><Relationship Id="rId3" Type="http://schemas.openxmlformats.org/officeDocument/2006/relationships/hyperlink" Target="file://localhost/Library/WebServer/Documents/coplat/Documents/Our%20Docs/FSPP.docx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96252"/>
            <a:ext cx="8825658" cy="2262781"/>
          </a:xfrm>
        </p:spPr>
        <p:txBody>
          <a:bodyPr/>
          <a:lstStyle/>
          <a:p>
            <a:r>
              <a:rPr lang="en-US" sz="5400" dirty="0" smtClean="0"/>
              <a:t>Collaborative Platform 5.0</a:t>
            </a: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3693694"/>
            <a:ext cx="4331445" cy="1764632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 smtClean="0"/>
              <a:t>Jorge Travieso</a:t>
            </a:r>
          </a:p>
          <a:p>
            <a:pPr algn="ctr"/>
            <a:r>
              <a:rPr lang="en-US" sz="2800" b="1" dirty="0" smtClean="0"/>
              <a:t>Adrian Alfonso</a:t>
            </a:r>
            <a:endParaRPr lang="en-US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882903" y="3068052"/>
            <a:ext cx="28755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Team Members</a:t>
            </a:r>
            <a:endParaRPr lang="en-US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454903" y="3068052"/>
            <a:ext cx="29729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Product Owners</a:t>
            </a:r>
            <a:endParaRPr lang="en-US" sz="2800" b="1" dirty="0"/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5726953" y="3693694"/>
            <a:ext cx="4331445" cy="17646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 algn="ctr"/>
            <a:r>
              <a:rPr lang="en-US" sz="2800" b="1" dirty="0" smtClean="0"/>
              <a:t>Juan Caraballo</a:t>
            </a:r>
          </a:p>
          <a:p>
            <a:pPr algn="ctr"/>
            <a:r>
              <a:rPr lang="en-US" sz="2800" b="1" dirty="0" smtClean="0"/>
              <a:t>Robert </a:t>
            </a:r>
            <a:r>
              <a:rPr lang="en-US" sz="2800" b="1" dirty="0" err="1" smtClean="0"/>
              <a:t>Loredo</a:t>
            </a:r>
            <a:endParaRPr lang="en-US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289179" y="5560748"/>
            <a:ext cx="28755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Spring 2015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999910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6461" y="452718"/>
            <a:ext cx="9024373" cy="1400530"/>
          </a:xfrm>
        </p:spPr>
        <p:txBody>
          <a:bodyPr/>
          <a:lstStyle/>
          <a:p>
            <a:r>
              <a:rPr lang="en-US" dirty="0" smtClean="0"/>
              <a:t>Daily Scrums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200" b="1" dirty="0" smtClean="0"/>
              <a:t>Day 4</a:t>
            </a:r>
            <a:endParaRPr lang="en-US" sz="3200" b="1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77214" y="2659182"/>
            <a:ext cx="4009351" cy="3222061"/>
          </a:xfrm>
        </p:spPr>
      </p:pic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z="2800" b="1" dirty="0" smtClean="0"/>
              <a:t>Day 5</a:t>
            </a:r>
            <a:endParaRPr lang="en-US" sz="2800" b="1" dirty="0"/>
          </a:p>
        </p:txBody>
      </p:sp>
      <p:pic>
        <p:nvPicPr>
          <p:cNvPr id="7" name="Content Placeholder 6" descr="Snip20150302_20.png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356" b="-12356"/>
          <a:stretch>
            <a:fillRect/>
          </a:stretch>
        </p:blipFill>
        <p:spPr>
          <a:xfrm>
            <a:off x="5654495" y="2250335"/>
            <a:ext cx="4706836" cy="4006003"/>
          </a:xfrm>
        </p:spPr>
      </p:pic>
    </p:spTree>
    <p:extLst>
      <p:ext uri="{BB962C8B-B14F-4D97-AF65-F5344CB8AC3E}">
        <p14:creationId xmlns:p14="http://schemas.microsoft.com/office/powerpoint/2010/main" val="65324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3313" y="452718"/>
            <a:ext cx="8947521" cy="1400530"/>
          </a:xfrm>
        </p:spPr>
        <p:txBody>
          <a:bodyPr/>
          <a:lstStyle/>
          <a:p>
            <a:r>
              <a:rPr lang="en-US" dirty="0" smtClean="0"/>
              <a:t>Daily Scrums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200" b="1" dirty="0" smtClean="0"/>
              <a:t>Day 6</a:t>
            </a:r>
            <a:endParaRPr lang="en-US" sz="3200" b="1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325" y="2581673"/>
            <a:ext cx="5112788" cy="2609285"/>
          </a:xfrm>
        </p:spPr>
      </p:pic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>
          <a:xfrm>
            <a:off x="5889155" y="1905000"/>
            <a:ext cx="4396339" cy="576262"/>
          </a:xfrm>
        </p:spPr>
        <p:txBody>
          <a:bodyPr/>
          <a:lstStyle/>
          <a:p>
            <a:r>
              <a:rPr lang="en-US" sz="2800" b="1" dirty="0" smtClean="0"/>
              <a:t>Day 7</a:t>
            </a:r>
          </a:p>
        </p:txBody>
      </p:sp>
      <p:pic>
        <p:nvPicPr>
          <p:cNvPr id="5" name="Content Placeholder 4" descr="Snip20150302_22.png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118" b="-5118"/>
          <a:stretch>
            <a:fillRect/>
          </a:stretch>
        </p:blipFill>
        <p:spPr>
          <a:xfrm>
            <a:off x="5985781" y="2404154"/>
            <a:ext cx="4090821" cy="3481710"/>
          </a:xfrm>
        </p:spPr>
      </p:pic>
    </p:spTree>
    <p:extLst>
      <p:ext uri="{BB962C8B-B14F-4D97-AF65-F5344CB8AC3E}">
        <p14:creationId xmlns:p14="http://schemas.microsoft.com/office/powerpoint/2010/main" val="2683142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9967" y="452718"/>
            <a:ext cx="9060867" cy="1400530"/>
          </a:xfrm>
        </p:spPr>
        <p:txBody>
          <a:bodyPr/>
          <a:lstStyle/>
          <a:p>
            <a:r>
              <a:rPr lang="en-US" dirty="0" smtClean="0"/>
              <a:t>Daily Scrums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200" b="1" dirty="0" smtClean="0"/>
              <a:t>Day </a:t>
            </a:r>
            <a:r>
              <a:rPr lang="en-US" sz="3200" b="1" dirty="0"/>
              <a:t>8</a:t>
            </a: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701" y="2678313"/>
            <a:ext cx="5388282" cy="2968234"/>
          </a:xfrm>
        </p:spPr>
      </p:pic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z="2800" b="1" dirty="0" smtClean="0"/>
              <a:t>Day </a:t>
            </a:r>
            <a:r>
              <a:rPr lang="en-US" sz="2800" b="1" dirty="0"/>
              <a:t>9</a:t>
            </a:r>
            <a:endParaRPr lang="en-US" sz="2800" b="1" dirty="0" smtClean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5041" y="2659185"/>
            <a:ext cx="4322848" cy="3036602"/>
          </a:xfrm>
        </p:spPr>
      </p:pic>
    </p:spTree>
    <p:extLst>
      <p:ext uri="{BB962C8B-B14F-4D97-AF65-F5344CB8AC3E}">
        <p14:creationId xmlns:p14="http://schemas.microsoft.com/office/powerpoint/2010/main" val="1420255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0811" y="452718"/>
            <a:ext cx="8980023" cy="1400530"/>
          </a:xfrm>
        </p:spPr>
        <p:txBody>
          <a:bodyPr/>
          <a:lstStyle/>
          <a:p>
            <a:r>
              <a:rPr lang="en-US" dirty="0" smtClean="0"/>
              <a:t>Daily Scrums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3095810" y="1565117"/>
            <a:ext cx="4396338" cy="576262"/>
          </a:xfrm>
        </p:spPr>
        <p:txBody>
          <a:bodyPr/>
          <a:lstStyle/>
          <a:p>
            <a:r>
              <a:rPr lang="en-US" sz="3200" b="1" dirty="0" smtClean="0"/>
              <a:t>Day 10</a:t>
            </a:r>
            <a:endParaRPr lang="en-US" sz="3200" b="1" dirty="0"/>
          </a:p>
        </p:txBody>
      </p:sp>
      <p:pic>
        <p:nvPicPr>
          <p:cNvPr id="5" name="Content Placeholder 4" descr="Snip20150302_25.pn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833" b="-13833"/>
          <a:stretch>
            <a:fillRect/>
          </a:stretch>
        </p:blipFill>
        <p:spPr>
          <a:xfrm>
            <a:off x="3077222" y="2224679"/>
            <a:ext cx="4721793" cy="4018733"/>
          </a:xfrm>
        </p:spPr>
      </p:pic>
    </p:spTree>
    <p:extLst>
      <p:ext uri="{BB962C8B-B14F-4D97-AF65-F5344CB8AC3E}">
        <p14:creationId xmlns:p14="http://schemas.microsoft.com/office/powerpoint/2010/main" val="212443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Gantt Chart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2" r="1382"/>
          <a:stretch>
            <a:fillRect/>
          </a:stretch>
        </p:blipFill>
        <p:spPr>
          <a:xfrm>
            <a:off x="965276" y="1380575"/>
            <a:ext cx="9746291" cy="5019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8350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 Diagram for VC</a:t>
            </a:r>
            <a:endParaRPr lang="en-US" dirty="0"/>
          </a:p>
        </p:txBody>
      </p:sp>
      <p:pic>
        <p:nvPicPr>
          <p:cNvPr id="4" name="Content Placeholder 3" descr="model-2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6888" r="-56888"/>
          <a:stretch>
            <a:fillRect/>
          </a:stretch>
        </p:blipFill>
        <p:spPr>
          <a:xfrm>
            <a:off x="275097" y="1283933"/>
            <a:ext cx="10880738" cy="5102523"/>
          </a:xfrm>
        </p:spPr>
      </p:pic>
    </p:spTree>
    <p:extLst>
      <p:ext uri="{BB962C8B-B14F-4D97-AF65-F5344CB8AC3E}">
        <p14:creationId xmlns:p14="http://schemas.microsoft.com/office/powerpoint/2010/main" val="6600332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Case Model</a:t>
            </a:r>
            <a:endParaRPr lang="en-US" dirty="0"/>
          </a:p>
        </p:txBody>
      </p:sp>
      <p:pic>
        <p:nvPicPr>
          <p:cNvPr id="4" name="Content Placeholder 3" descr="UseCase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675" r="-38675"/>
          <a:stretch>
            <a:fillRect/>
          </a:stretch>
        </p:blipFill>
        <p:spPr>
          <a:xfrm>
            <a:off x="661598" y="1270128"/>
            <a:ext cx="9757286" cy="5384237"/>
          </a:xfrm>
        </p:spPr>
      </p:pic>
    </p:spTree>
    <p:extLst>
      <p:ext uri="{BB962C8B-B14F-4D97-AF65-F5344CB8AC3E}">
        <p14:creationId xmlns:p14="http://schemas.microsoft.com/office/powerpoint/2010/main" val="9646097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076678" y="452718"/>
            <a:ext cx="8974156" cy="1400530"/>
          </a:xfrm>
        </p:spPr>
        <p:txBody>
          <a:bodyPr/>
          <a:lstStyle/>
          <a:p>
            <a:r>
              <a:rPr lang="en-US" dirty="0" smtClean="0"/>
              <a:t>Documentations Updates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2400" b="1" dirty="0"/>
          </a:p>
          <a:p>
            <a:r>
              <a:rPr lang="en-US" sz="2400" b="1" dirty="0">
                <a:hlinkClick r:id="rId2" action="ppaction://hlinkfile"/>
              </a:rPr>
              <a:t>file://localhost/Library/WebServer/Documents/coplat/Code/</a:t>
            </a:r>
            <a:r>
              <a:rPr lang="en-US" sz="2400" b="1" dirty="0" smtClean="0">
                <a:hlinkClick r:id="rId2" action="ppaction://hlinkfile"/>
              </a:rPr>
              <a:t>UserManual.docx</a:t>
            </a:r>
            <a:endParaRPr lang="en-US" sz="2400" b="1" dirty="0" smtClean="0"/>
          </a:p>
          <a:p>
            <a:endParaRPr lang="en-US" sz="2400" b="1" dirty="0"/>
          </a:p>
          <a:p>
            <a:r>
              <a:rPr lang="en-US" sz="2400" b="1" dirty="0" smtClean="0">
                <a:hlinkClick r:id="rId3" action="ppaction://hlinkfile"/>
              </a:rPr>
              <a:t>file://localhost/Library/WebServer/Documents/coplat/Documents/Our Docs/FSPP.docx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02550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3158" y="452718"/>
            <a:ext cx="8847676" cy="1400530"/>
          </a:xfrm>
        </p:spPr>
        <p:txBody>
          <a:bodyPr/>
          <a:lstStyle/>
          <a:p>
            <a:r>
              <a:rPr lang="en-US" dirty="0" smtClean="0"/>
              <a:t>Sprint #1 Recap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/>
              <a:t>One user story could not be finished</a:t>
            </a:r>
          </a:p>
          <a:p>
            <a:r>
              <a:rPr lang="en-US" sz="2800" b="1" dirty="0" smtClean="0"/>
              <a:t>Personal Mark: 28 Points / 36 Planned</a:t>
            </a:r>
          </a:p>
          <a:p>
            <a:r>
              <a:rPr lang="en-US" sz="2800" b="1" dirty="0" smtClean="0"/>
              <a:t>Team Mark: 50 Points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193734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Burndown Chart</a:t>
            </a:r>
            <a:endParaRPr lang="en-US" dirty="0"/>
          </a:p>
        </p:txBody>
      </p:sp>
      <p:pic>
        <p:nvPicPr>
          <p:cNvPr id="10" name="Content Placeholder 9" descr="Snip20150302_14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894" r="-38894"/>
          <a:stretch>
            <a:fillRect/>
          </a:stretch>
        </p:blipFill>
        <p:spPr>
          <a:xfrm>
            <a:off x="1082507" y="1546244"/>
            <a:ext cx="10026987" cy="4702156"/>
          </a:xfrm>
        </p:spPr>
      </p:pic>
    </p:spTree>
    <p:extLst>
      <p:ext uri="{BB962C8B-B14F-4D97-AF65-F5344CB8AC3E}">
        <p14:creationId xmlns:p14="http://schemas.microsoft.com/office/powerpoint/2010/main" val="572761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0380" y="452718"/>
            <a:ext cx="8950454" cy="1400530"/>
          </a:xfrm>
        </p:spPr>
        <p:txBody>
          <a:bodyPr/>
          <a:lstStyle/>
          <a:p>
            <a:r>
              <a:rPr lang="en-US" dirty="0" smtClean="0"/>
              <a:t>Sprint # 2 Planning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1661" y="1992043"/>
            <a:ext cx="2381339" cy="152606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1661" y="3884453"/>
            <a:ext cx="2381339" cy="154870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183" y="3884452"/>
            <a:ext cx="2307251" cy="154870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184" y="1992043"/>
            <a:ext cx="2281238" cy="152606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025776" y="2493467"/>
            <a:ext cx="1549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8 Points</a:t>
            </a:r>
            <a:endParaRPr lang="en-US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025776" y="4397193"/>
            <a:ext cx="17535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12 Points</a:t>
            </a:r>
            <a:endParaRPr lang="en-US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8501003" y="2493467"/>
            <a:ext cx="1549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8 Points</a:t>
            </a:r>
            <a:endParaRPr lang="en-US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8548466" y="4397193"/>
            <a:ext cx="1549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8 Points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4151408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Burnup Chart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6" name="Content Placeholder 4" descr="Snip20150302_13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622" r="-21622"/>
          <a:stretch>
            <a:fillRect/>
          </a:stretch>
        </p:blipFill>
        <p:spPr>
          <a:xfrm>
            <a:off x="0" y="1311545"/>
            <a:ext cx="10821858" cy="5074911"/>
          </a:xfrm>
        </p:spPr>
      </p:pic>
    </p:spTree>
    <p:extLst>
      <p:ext uri="{BB962C8B-B14F-4D97-AF65-F5344CB8AC3E}">
        <p14:creationId xmlns:p14="http://schemas.microsoft.com/office/powerpoint/2010/main" val="211128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3312" y="452718"/>
            <a:ext cx="8947522" cy="1400530"/>
          </a:xfrm>
        </p:spPr>
        <p:txBody>
          <a:bodyPr/>
          <a:lstStyle/>
          <a:p>
            <a:r>
              <a:rPr lang="en-US" dirty="0" smtClean="0"/>
              <a:t>Demo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 b="1" dirty="0"/>
              <a:t>http://</a:t>
            </a:r>
            <a:r>
              <a:rPr lang="en-US" sz="2800" b="1" dirty="0" err="1"/>
              <a:t>localhost</a:t>
            </a:r>
            <a:r>
              <a:rPr lang="en-US" sz="2800" b="1" dirty="0"/>
              <a:t>/</a:t>
            </a:r>
            <a:r>
              <a:rPr lang="en-US" sz="2800" b="1" dirty="0" err="1"/>
              <a:t>coplat</a:t>
            </a:r>
            <a:r>
              <a:rPr lang="en-US" sz="2800" b="1" dirty="0"/>
              <a:t>/</a:t>
            </a:r>
            <a:r>
              <a:rPr lang="en-US" sz="2800" b="1" dirty="0" err="1"/>
              <a:t>index.php</a:t>
            </a:r>
            <a:r>
              <a:rPr lang="en-US" sz="2800" b="1" dirty="0"/>
              <a:t>/</a:t>
            </a:r>
            <a:r>
              <a:rPr lang="en-US" sz="2800" b="1" dirty="0" err="1"/>
              <a:t>videoConference</a:t>
            </a:r>
            <a:r>
              <a:rPr lang="en-US" sz="2800" b="1" dirty="0"/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1887690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8868" y="452718"/>
            <a:ext cx="8841966" cy="1400530"/>
          </a:xfrm>
        </p:spPr>
        <p:txBody>
          <a:bodyPr/>
          <a:lstStyle/>
          <a:p>
            <a:r>
              <a:rPr lang="en-US" dirty="0" smtClean="0"/>
              <a:t>Sprint #1Retrospective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1003" y="1627323"/>
            <a:ext cx="7373399" cy="4370522"/>
          </a:xfrm>
        </p:spPr>
      </p:pic>
    </p:spTree>
    <p:extLst>
      <p:ext uri="{BB962C8B-B14F-4D97-AF65-F5344CB8AC3E}">
        <p14:creationId xmlns:p14="http://schemas.microsoft.com/office/powerpoint/2010/main" val="3124199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0380" y="452718"/>
            <a:ext cx="8950454" cy="1400530"/>
          </a:xfrm>
        </p:spPr>
        <p:txBody>
          <a:bodyPr/>
          <a:lstStyle/>
          <a:p>
            <a:r>
              <a:rPr lang="en-US" dirty="0" smtClean="0"/>
              <a:t>Sprint # 3 Planning</a:t>
            </a:r>
            <a:endParaRPr lang="en-US" dirty="0"/>
          </a:p>
        </p:txBody>
      </p:sp>
      <p:graphicFrame>
        <p:nvGraphicFramePr>
          <p:cNvPr id="12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2558648"/>
              </p:ext>
            </p:extLst>
          </p:nvPr>
        </p:nvGraphicFramePr>
        <p:xfrm>
          <a:off x="1103313" y="2052639"/>
          <a:ext cx="9497826" cy="32763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5942"/>
                <a:gridCol w="3165942"/>
                <a:gridCol w="3165942"/>
              </a:tblGrid>
              <a:tr h="655275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User</a:t>
                      </a:r>
                      <a:r>
                        <a:rPr lang="en-US" sz="2400" baseline="0" dirty="0" smtClean="0"/>
                        <a:t> </a:t>
                      </a:r>
                      <a:r>
                        <a:rPr lang="en-US" sz="2400" dirty="0" smtClean="0"/>
                        <a:t>Story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Status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Points</a:t>
                      </a:r>
                      <a:endParaRPr lang="en-US" sz="2400" dirty="0"/>
                    </a:p>
                  </a:txBody>
                  <a:tcPr/>
                </a:tc>
              </a:tr>
              <a:tr h="655275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Improve VC UX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To-Do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8</a:t>
                      </a:r>
                      <a:endParaRPr lang="en-US" sz="2000" b="1" dirty="0"/>
                    </a:p>
                  </a:txBody>
                  <a:tcPr/>
                </a:tc>
              </a:tr>
              <a:tr h="655275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Mentor Schedule</a:t>
                      </a:r>
                      <a:r>
                        <a:rPr lang="en-US" sz="2000" b="1" baseline="0" dirty="0" smtClean="0"/>
                        <a:t> VC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To-Do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8</a:t>
                      </a:r>
                      <a:endParaRPr lang="en-US" sz="2000" b="1" dirty="0"/>
                    </a:p>
                  </a:txBody>
                  <a:tcPr/>
                </a:tc>
              </a:tr>
              <a:tr h="655275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Mentee</a:t>
                      </a:r>
                      <a:r>
                        <a:rPr lang="en-US" sz="2000" b="1" baseline="0" dirty="0" smtClean="0"/>
                        <a:t> Request VC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To-Do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8</a:t>
                      </a:r>
                      <a:endParaRPr lang="en-US" sz="2000" b="1" dirty="0"/>
                    </a:p>
                  </a:txBody>
                  <a:tcPr/>
                </a:tc>
              </a:tr>
              <a:tr h="655275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Virtual</a:t>
                      </a:r>
                      <a:r>
                        <a:rPr lang="en-US" sz="2000" b="1" baseline="0" dirty="0" smtClean="0"/>
                        <a:t> Whiteboard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In Development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8</a:t>
                      </a:r>
                      <a:endParaRPr lang="en-US" sz="20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2665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nip20150302_8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452" r="-19452"/>
          <a:stretch>
            <a:fillRect/>
          </a:stretch>
        </p:blipFill>
        <p:spPr>
          <a:xfrm>
            <a:off x="478992" y="897373"/>
            <a:ext cx="11234017" cy="5268193"/>
          </a:xfrm>
        </p:spPr>
      </p:pic>
    </p:spTree>
    <p:extLst>
      <p:ext uri="{BB962C8B-B14F-4D97-AF65-F5344CB8AC3E}">
        <p14:creationId xmlns:p14="http://schemas.microsoft.com/office/powerpoint/2010/main" val="767446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nip20150302_9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468" r="-18468"/>
          <a:stretch>
            <a:fillRect/>
          </a:stretch>
        </p:blipFill>
        <p:spPr>
          <a:xfrm>
            <a:off x="525960" y="893624"/>
            <a:ext cx="11124250" cy="5216718"/>
          </a:xfrm>
        </p:spPr>
      </p:pic>
    </p:spTree>
    <p:extLst>
      <p:ext uri="{BB962C8B-B14F-4D97-AF65-F5344CB8AC3E}">
        <p14:creationId xmlns:p14="http://schemas.microsoft.com/office/powerpoint/2010/main" val="1984277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nip20150302_10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145" r="-16145"/>
          <a:stretch>
            <a:fillRect/>
          </a:stretch>
        </p:blipFill>
        <p:spPr>
          <a:xfrm>
            <a:off x="699790" y="966402"/>
            <a:ext cx="10792420" cy="5061106"/>
          </a:xfrm>
        </p:spPr>
      </p:pic>
    </p:spTree>
    <p:extLst>
      <p:ext uri="{BB962C8B-B14F-4D97-AF65-F5344CB8AC3E}">
        <p14:creationId xmlns:p14="http://schemas.microsoft.com/office/powerpoint/2010/main" val="2193730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nip20150302_11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016" r="-19016"/>
          <a:stretch>
            <a:fillRect/>
          </a:stretch>
        </p:blipFill>
        <p:spPr>
          <a:xfrm>
            <a:off x="675402" y="1007819"/>
            <a:ext cx="11057378" cy="5185358"/>
          </a:xfrm>
        </p:spPr>
      </p:pic>
    </p:spTree>
    <p:extLst>
      <p:ext uri="{BB962C8B-B14F-4D97-AF65-F5344CB8AC3E}">
        <p14:creationId xmlns:p14="http://schemas.microsoft.com/office/powerpoint/2010/main" val="277317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3312" y="452718"/>
            <a:ext cx="8947522" cy="1400530"/>
          </a:xfrm>
        </p:spPr>
        <p:txBody>
          <a:bodyPr/>
          <a:lstStyle/>
          <a:p>
            <a:r>
              <a:rPr lang="en-US" dirty="0" smtClean="0"/>
              <a:t>Sprint #2 Planning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b="1" dirty="0" smtClean="0"/>
              <a:t>4 User Stories</a:t>
            </a:r>
          </a:p>
          <a:p>
            <a:r>
              <a:rPr lang="en-US" sz="2800" b="1" dirty="0" smtClean="0"/>
              <a:t>36 Story Points in Total</a:t>
            </a:r>
          </a:p>
          <a:p>
            <a:r>
              <a:rPr lang="en-US" sz="2800" b="1" dirty="0" smtClean="0"/>
              <a:t>Estimate based on</a:t>
            </a:r>
          </a:p>
          <a:p>
            <a:pPr lvl="1"/>
            <a:r>
              <a:rPr lang="en-US" sz="2000" b="1" dirty="0" err="1" smtClean="0"/>
              <a:t>Yii</a:t>
            </a:r>
            <a:r>
              <a:rPr lang="en-US" sz="2000" b="1" dirty="0"/>
              <a:t> </a:t>
            </a:r>
            <a:r>
              <a:rPr lang="en-US" sz="2000" b="1" dirty="0" smtClean="0"/>
              <a:t>Framework study time</a:t>
            </a:r>
          </a:p>
          <a:p>
            <a:pPr lvl="1"/>
            <a:r>
              <a:rPr lang="en-US" sz="2000" b="1" dirty="0" smtClean="0"/>
              <a:t>Documentation update time</a:t>
            </a:r>
          </a:p>
          <a:p>
            <a:pPr lvl="1"/>
            <a:r>
              <a:rPr lang="en-US" sz="2000" b="1" dirty="0" smtClean="0"/>
              <a:t>Design and implementation</a:t>
            </a:r>
          </a:p>
          <a:p>
            <a:pPr lvl="1"/>
            <a:endParaRPr lang="en-US" b="1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1426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Self Review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53239593"/>
              </p:ext>
            </p:extLst>
          </p:nvPr>
        </p:nvGraphicFramePr>
        <p:xfrm>
          <a:off x="1103313" y="2052639"/>
          <a:ext cx="9497826" cy="32763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5942"/>
                <a:gridCol w="3165942"/>
                <a:gridCol w="3165942"/>
              </a:tblGrid>
              <a:tr h="655275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User</a:t>
                      </a:r>
                      <a:r>
                        <a:rPr lang="en-US" sz="2400" baseline="0" dirty="0" smtClean="0"/>
                        <a:t> </a:t>
                      </a:r>
                      <a:r>
                        <a:rPr lang="en-US" sz="2400" dirty="0" smtClean="0"/>
                        <a:t>Story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Status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Accepted</a:t>
                      </a:r>
                      <a:endParaRPr lang="en-US" sz="2400" dirty="0"/>
                    </a:p>
                  </a:txBody>
                  <a:tcPr/>
                </a:tc>
              </a:tr>
              <a:tr h="655275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Create Meetings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Done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Accepted</a:t>
                      </a:r>
                      <a:endParaRPr lang="en-US" sz="2000" b="1" dirty="0"/>
                    </a:p>
                  </a:txBody>
                  <a:tcPr/>
                </a:tc>
              </a:tr>
              <a:tr h="655275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Join Meetings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Done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Accepted</a:t>
                      </a:r>
                      <a:endParaRPr lang="en-US" sz="2000" b="1" dirty="0"/>
                    </a:p>
                  </a:txBody>
                  <a:tcPr/>
                </a:tc>
              </a:tr>
              <a:tr h="655275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Check Meetings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Done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smtClean="0"/>
                        <a:t>Accepted</a:t>
                      </a:r>
                      <a:endParaRPr lang="en-US" sz="2000" b="1" dirty="0"/>
                    </a:p>
                  </a:txBody>
                  <a:tcPr/>
                </a:tc>
              </a:tr>
              <a:tr h="655275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Virtual</a:t>
                      </a:r>
                      <a:r>
                        <a:rPr lang="en-US" sz="2000" b="1" baseline="0" dirty="0" smtClean="0"/>
                        <a:t> Whiteboard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In Development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No</a:t>
                      </a:r>
                      <a:endParaRPr lang="en-US" sz="20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6018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5020" y="452718"/>
            <a:ext cx="9075814" cy="1400530"/>
          </a:xfrm>
        </p:spPr>
        <p:txBody>
          <a:bodyPr/>
          <a:lstStyle/>
          <a:p>
            <a:r>
              <a:rPr lang="en-US" dirty="0" smtClean="0"/>
              <a:t>Daily Scrums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200" b="1" dirty="0" smtClean="0"/>
              <a:t>Day 2</a:t>
            </a:r>
            <a:endParaRPr lang="en-US" sz="3200" b="1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z="2800" b="1" dirty="0" smtClean="0"/>
              <a:t>Day 3</a:t>
            </a:r>
            <a:endParaRPr lang="en-US" sz="2800" b="1" dirty="0"/>
          </a:p>
        </p:txBody>
      </p:sp>
      <p:pic>
        <p:nvPicPr>
          <p:cNvPr id="7" name="Content Placeholder 6" descr="Snip20150302_17.pn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197" b="-18197"/>
          <a:stretch>
            <a:fillRect/>
          </a:stretch>
        </p:blipFill>
        <p:spPr/>
      </p:pic>
      <p:pic>
        <p:nvPicPr>
          <p:cNvPr id="10" name="Content Placeholder 9" descr="Snip20150302_18.png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3795" b="-23795"/>
          <a:stretch>
            <a:fillRect/>
          </a:stretch>
        </p:blipFill>
        <p:spPr>
          <a:xfrm>
            <a:off x="5654495" y="2360781"/>
            <a:ext cx="4577068" cy="4086498"/>
          </a:xfrm>
        </p:spPr>
      </p:pic>
    </p:spTree>
    <p:extLst>
      <p:ext uri="{BB962C8B-B14F-4D97-AF65-F5344CB8AC3E}">
        <p14:creationId xmlns:p14="http://schemas.microsoft.com/office/powerpoint/2010/main" val="1268120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432</TotalTime>
  <Words>231</Words>
  <Application>Microsoft Macintosh PowerPoint</Application>
  <PresentationFormat>Custom</PresentationFormat>
  <Paragraphs>83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Ion</vt:lpstr>
      <vt:lpstr>Collaborative Platform 5.0</vt:lpstr>
      <vt:lpstr>Sprint # 2 Planning</vt:lpstr>
      <vt:lpstr>PowerPoint Presentation</vt:lpstr>
      <vt:lpstr>PowerPoint Presentation</vt:lpstr>
      <vt:lpstr>PowerPoint Presentation</vt:lpstr>
      <vt:lpstr>PowerPoint Presentation</vt:lpstr>
      <vt:lpstr>Sprint #2 Planning</vt:lpstr>
      <vt:lpstr>Self Review</vt:lpstr>
      <vt:lpstr>Daily Scrums</vt:lpstr>
      <vt:lpstr>Daily Scrums</vt:lpstr>
      <vt:lpstr>Daily Scrums</vt:lpstr>
      <vt:lpstr>Daily Scrums</vt:lpstr>
      <vt:lpstr>Daily Scrums</vt:lpstr>
      <vt:lpstr>Gantt Chart</vt:lpstr>
      <vt:lpstr>Class Diagram for VC</vt:lpstr>
      <vt:lpstr>Use Case Model</vt:lpstr>
      <vt:lpstr>Documentations Updates</vt:lpstr>
      <vt:lpstr>Sprint #1 Recap</vt:lpstr>
      <vt:lpstr>Burndown Chart</vt:lpstr>
      <vt:lpstr>Burnup Chart </vt:lpstr>
      <vt:lpstr>Demo</vt:lpstr>
      <vt:lpstr>Sprint #1Retrospective</vt:lpstr>
      <vt:lpstr>Sprint # 3 Planning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Collaborative Platform 5.0</dc:title>
  <dc:creator>Jorge Travieso</dc:creator>
  <cp:lastModifiedBy>Jorge Travieso</cp:lastModifiedBy>
  <cp:revision>36</cp:revision>
  <dcterms:created xsi:type="dcterms:W3CDTF">2015-02-23T07:29:19Z</dcterms:created>
  <dcterms:modified xsi:type="dcterms:W3CDTF">2015-03-07T03:42:21Z</dcterms:modified>
</cp:coreProperties>
</file>