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autoCompressPictures="0" strictFirstAndLastChars="0" saveSubsetFonts="1">
  <p:sldMasterIdLst>
    <p:sldMasterId id="2147483656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</p:sldIdLst>
  <p:sldSz cy="6858000" cx="9144000"/>
  <p:notesSz cx="6858000" cy="9144000"/>
  <p:defaultTextStyle>
    <a:defPPr marR="0" rtl="0" algn="l">
      <a:lnSpc>
        <a:spcPct val="100000"/>
      </a:lnSpc>
      <a:spcBef>
        <a:spcPts val="0"/>
      </a:spcBef>
      <a:spcAft>
        <a:spcPts val="0"/>
      </a:spcAft>
    </a:defPPr>
    <a:lvl1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tableStyles.xml><?xml version="1.0" encoding="utf-8"?>
<a:tblStyleLst xmlns:a="http://schemas.openxmlformats.org/drawingml/2006/main" xmlns:r="http://schemas.openxmlformats.org/officeDocument/2006/relationships" def="{E9094998-14BB-4202-86E2-1B5D1416A82B}">
  <a:tblStyle styleId="{E9094998-14BB-4202-86E2-1B5D1416A82B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med" w="med" type="none"/>
              <a:tailEnd len="med" w="med" type="none"/>
            </a:ln>
          </a:left>
          <a:right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med" w="med" type="none"/>
              <a:tailEnd len="med" w="med" type="none"/>
            </a:ln>
          </a:right>
          <a:top>
            <a:ln cap="flat" cmpd="sng" w="12700">
              <a:solidFill>
                <a:schemeClr val="accent1"/>
              </a:solidFill>
              <a:prstDash val="solid"/>
              <a:round/>
              <a:headEnd len="med" w="med" type="none"/>
              <a:tailEnd len="med" w="med" type="none"/>
            </a:ln>
          </a:top>
          <a:bottom>
            <a:ln cap="flat" cmpd="sng" w="12700">
              <a:solidFill>
                <a:schemeClr val="accent1"/>
              </a:solidFill>
              <a:prstDash val="solid"/>
              <a:round/>
              <a:headEnd len="med" w="med" type="none"/>
              <a:tailEnd len="med" w="med" type="none"/>
            </a:ln>
          </a:bottom>
          <a:insideH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med" w="med" type="none"/>
              <a:tailEnd len="med" w="med" type="none"/>
            </a:ln>
          </a:insideH>
          <a:insideV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med" w="med" type="none"/>
              <a:tailEnd len="med" w="med" type="none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Style>
        <a:fill>
          <a:solidFill>
            <a:schemeClr val="accent1">
              <a:alpha val="20000"/>
            </a:schemeClr>
          </a:solidFill>
        </a:fill>
      </a:tcStyle>
    </a:band1H>
    <a:band1V>
      <a:tcStyle>
        <a:fill>
          <a:solidFill>
            <a:schemeClr val="accent1">
              <a:alpha val="20000"/>
            </a:schemeClr>
          </a:solidFill>
        </a:fill>
      </a:tcStyle>
    </a:band1V>
    <a:lastCol>
      <a:tcTxStyle b="on" i="off"/>
    </a:lastCol>
    <a:firstCol>
      <a:tcTxStyle b="on" i="off"/>
    </a:firstCol>
    <a:lastRow>
      <a:tcTxStyle b="on" i="off"/>
      <a:tcStyle>
        <a:tcBdr>
          <a:top>
            <a:ln cap="flat" cmpd="sng" w="12700">
              <a:solidFill>
                <a:schemeClr val="accent1"/>
              </a:solidFill>
              <a:prstDash val="solid"/>
              <a:round/>
              <a:headEnd len="med" w="med" type="none"/>
              <a:tailEnd len="med" w="med" type="none"/>
            </a:ln>
          </a:top>
        </a:tcBdr>
        <a:fill>
          <a:solidFill>
            <a:srgbClr val="FFFFFF">
              <a:alpha val="0"/>
            </a:srgbClr>
          </a:solidFill>
        </a:fill>
      </a:tcStyle>
    </a:lastRow>
    <a:firstRow>
      <a:tcTxStyle b="on" i="off"/>
      <a:tcStyle>
        <a:tcBdr>
          <a:bottom>
            <a:ln cap="flat" cmpd="sng" w="12700">
              <a:solidFill>
                <a:schemeClr val="accent1"/>
              </a:solidFill>
              <a:prstDash val="solid"/>
              <a:round/>
              <a:headEnd len="med" w="med" type="none"/>
              <a:tailEnd len="med" w="med" type="none"/>
            </a:ln>
          </a:bottom>
        </a:tcBdr>
        <a:fill>
          <a:solidFill>
            <a:srgbClr val="FFFFFF">
              <a:alpha val="0"/>
            </a:srgbClr>
          </a:solidFill>
        </a:fill>
      </a:tcStyle>
    </a:firstRow>
  </a:tblStyle>
  <a:tblStyle styleId="{F1978FE0-3866-497C-8957-B49DF06F01F1}" styleName="Table_1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med" w="med" type="none"/>
              <a:tailEnd len="med" w="med" type="none"/>
            </a:ln>
          </a:left>
          <a:right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med" w="med" type="none"/>
              <a:tailEnd len="med" w="med" type="none"/>
            </a:ln>
          </a:right>
          <a:top>
            <a:ln cap="flat" cmpd="sng" w="12700">
              <a:solidFill>
                <a:schemeClr val="accent1"/>
              </a:solidFill>
              <a:prstDash val="solid"/>
              <a:round/>
              <a:headEnd len="med" w="med" type="none"/>
              <a:tailEnd len="med" w="med" type="none"/>
            </a:ln>
          </a:top>
          <a:bottom>
            <a:ln cap="flat" cmpd="sng" w="12700">
              <a:solidFill>
                <a:schemeClr val="accent1"/>
              </a:solidFill>
              <a:prstDash val="solid"/>
              <a:round/>
              <a:headEnd len="med" w="med" type="none"/>
              <a:tailEnd len="med" w="med" type="none"/>
            </a:ln>
          </a:bottom>
          <a:insideH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med" w="med" type="none"/>
              <a:tailEnd len="med" w="med" type="none"/>
            </a:ln>
          </a:insideH>
          <a:insideV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med" w="med" type="none"/>
              <a:tailEnd len="med" w="med" type="none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Style>
        <a:fill>
          <a:solidFill>
            <a:schemeClr val="accent1">
              <a:alpha val="20000"/>
            </a:schemeClr>
          </a:solidFill>
        </a:fill>
      </a:tcStyle>
    </a:band1H>
    <a:band1V>
      <a:tcStyle>
        <a:fill>
          <a:solidFill>
            <a:schemeClr val="accent1">
              <a:alpha val="20000"/>
            </a:schemeClr>
          </a:solidFill>
        </a:fill>
      </a:tcStyle>
    </a:band1V>
    <a:lastCol>
      <a:tcTxStyle b="on" i="off"/>
    </a:lastCol>
    <a:firstCol>
      <a:tcTxStyle b="on" i="off"/>
    </a:firstCol>
    <a:lastRow>
      <a:tcTxStyle b="on" i="off"/>
      <a:tcStyle>
        <a:tcBdr>
          <a:top>
            <a:ln cap="flat" cmpd="sng" w="12700">
              <a:solidFill>
                <a:schemeClr val="accent1"/>
              </a:solidFill>
              <a:prstDash val="solid"/>
              <a:round/>
              <a:headEnd len="med" w="med" type="none"/>
              <a:tailEnd len="med" w="med" type="none"/>
            </a:ln>
          </a:top>
        </a:tcBdr>
        <a:fill>
          <a:solidFill>
            <a:srgbClr val="FFFFFF">
              <a:alpha val="0"/>
            </a:srgbClr>
          </a:solidFill>
        </a:fill>
      </a:tcStyle>
    </a:lastRow>
    <a:firstRow>
      <a:tcTxStyle b="on" i="off"/>
      <a:tcStyle>
        <a:tcBdr>
          <a:bottom>
            <a:ln cap="flat" cmpd="sng" w="12700">
              <a:solidFill>
                <a:schemeClr val="accent1"/>
              </a:solidFill>
              <a:prstDash val="solid"/>
              <a:round/>
              <a:headEnd len="med" w="med" type="none"/>
              <a:tailEnd len="med" w="med" type="none"/>
            </a:ln>
          </a:bottom>
        </a:tcBdr>
        <a:fill>
          <a:solidFill>
            <a:srgbClr val="FFFFFF">
              <a:alpha val="0"/>
            </a:srgbClr>
          </a:solidFill>
        </a:fill>
      </a:tcStyle>
    </a:firstRow>
  </a:tblStyle>
  <a:tblStyle styleId="{0C68DE4C-2E61-4343-B8B8-E52FB95BD452}" styleName="Table_2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med" w="med" type="none"/>
              <a:tailEnd len="med" w="med" type="none"/>
            </a:ln>
          </a:left>
          <a:right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med" w="med" type="none"/>
              <a:tailEnd len="med" w="med" type="none"/>
            </a:ln>
          </a:right>
          <a:top>
            <a:ln cap="flat" cmpd="sng" w="12700">
              <a:solidFill>
                <a:schemeClr val="accent1"/>
              </a:solidFill>
              <a:prstDash val="solid"/>
              <a:round/>
              <a:headEnd len="med" w="med" type="none"/>
              <a:tailEnd len="med" w="med" type="none"/>
            </a:ln>
          </a:top>
          <a:bottom>
            <a:ln cap="flat" cmpd="sng" w="12700">
              <a:solidFill>
                <a:schemeClr val="accent1"/>
              </a:solidFill>
              <a:prstDash val="solid"/>
              <a:round/>
              <a:headEnd len="med" w="med" type="none"/>
              <a:tailEnd len="med" w="med" type="none"/>
            </a:ln>
          </a:bottom>
          <a:insideH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med" w="med" type="none"/>
              <a:tailEnd len="med" w="med" type="none"/>
            </a:ln>
          </a:insideH>
          <a:insideV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med" w="med" type="none"/>
              <a:tailEnd len="med" w="med" type="none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Style>
        <a:fill>
          <a:solidFill>
            <a:schemeClr val="accent1">
              <a:alpha val="20000"/>
            </a:schemeClr>
          </a:solidFill>
        </a:fill>
      </a:tcStyle>
    </a:band1H>
    <a:band1V>
      <a:tcStyle>
        <a:fill>
          <a:solidFill>
            <a:schemeClr val="accent1">
              <a:alpha val="20000"/>
            </a:schemeClr>
          </a:solidFill>
        </a:fill>
      </a:tcStyle>
    </a:band1V>
    <a:lastCol>
      <a:tcTxStyle b="on" i="off"/>
    </a:lastCol>
    <a:firstCol>
      <a:tcTxStyle b="on" i="off"/>
    </a:firstCol>
    <a:lastRow>
      <a:tcTxStyle b="on" i="off"/>
      <a:tcStyle>
        <a:tcBdr>
          <a:top>
            <a:ln cap="flat" cmpd="sng" w="12700">
              <a:solidFill>
                <a:schemeClr val="accent1"/>
              </a:solidFill>
              <a:prstDash val="solid"/>
              <a:round/>
              <a:headEnd len="med" w="med" type="none"/>
              <a:tailEnd len="med" w="med" type="none"/>
            </a:ln>
          </a:top>
        </a:tcBdr>
        <a:fill>
          <a:solidFill>
            <a:srgbClr val="FFFFFF">
              <a:alpha val="0"/>
            </a:srgbClr>
          </a:solidFill>
        </a:fill>
      </a:tcStyle>
    </a:lastRow>
    <a:firstRow>
      <a:tcTxStyle b="on" i="off"/>
      <a:tcStyle>
        <a:tcBdr>
          <a:bottom>
            <a:ln cap="flat" cmpd="sng" w="12700">
              <a:solidFill>
                <a:schemeClr val="accent1"/>
              </a:solidFill>
              <a:prstDash val="solid"/>
              <a:round/>
              <a:headEnd len="med" w="med" type="none"/>
              <a:tailEnd len="med" w="med" type="none"/>
            </a:ln>
          </a:bottom>
        </a:tcBdr>
        <a:fill>
          <a:solidFill>
            <a:srgbClr val="FFFFFF">
              <a:alpha val="0"/>
            </a:srgbClr>
          </a:solidFill>
        </a:fill>
      </a:tcStyle>
    </a:firstRow>
  </a:tblStyle>
</a:tblStyleLst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21" Type="http://schemas.openxmlformats.org/officeDocument/2006/relationships/slide" Target="slides/slide16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19" Type="http://schemas.openxmlformats.org/officeDocument/2006/relationships/slide" Target="slides/slide14.xml"/><Relationship Id="rId6" Type="http://schemas.openxmlformats.org/officeDocument/2006/relationships/slide" Target="slides/slide1.xml"/><Relationship Id="rId18" Type="http://schemas.openxmlformats.org/officeDocument/2006/relationships/slide" Target="slides/slide13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3" name="Shape 3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>
              <a:spcBef>
                <a:spcPts val="0"/>
              </a:spcBef>
              <a:defRPr sz="1100"/>
            </a:lvl1pPr>
            <a:lvl2pPr>
              <a:spcBef>
                <a:spcPts val="0"/>
              </a:spcBef>
              <a:defRPr sz="1100"/>
            </a:lvl2pPr>
            <a:lvl3pPr>
              <a:spcBef>
                <a:spcPts val="0"/>
              </a:spcBef>
              <a:defRPr sz="1100"/>
            </a:lvl3pPr>
            <a:lvl4pPr>
              <a:spcBef>
                <a:spcPts val="0"/>
              </a:spcBef>
              <a:defRPr sz="1100"/>
            </a:lvl4pPr>
            <a:lvl5pPr>
              <a:spcBef>
                <a:spcPts val="0"/>
              </a:spcBef>
              <a:defRPr sz="1100"/>
            </a:lvl5pPr>
            <a:lvl6pPr>
              <a:spcBef>
                <a:spcPts val="0"/>
              </a:spcBef>
              <a:defRPr sz="1100"/>
            </a:lvl6pPr>
            <a:lvl7pPr>
              <a:spcBef>
                <a:spcPts val="0"/>
              </a:spcBef>
              <a:defRPr sz="1100"/>
            </a:lvl7pPr>
            <a:lvl8pPr>
              <a:spcBef>
                <a:spcPts val="0"/>
              </a:spcBef>
              <a:defRPr sz="1100"/>
            </a:lvl8pPr>
            <a:lvl9pPr>
              <a:spcBef>
                <a:spcPts val="0"/>
              </a:spcBef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47" name="Shape 47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hape 105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06" name="Shape 106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Shape 111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12" name="Shape 112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hape 117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18" name="Shape 118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hape 12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25" name="Shape 125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32" name="Shape 132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Shape 138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39" name="Shape 139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Shape 145"/>
          <p:cNvSpPr/>
          <p:nvPr>
            <p:ph idx="2" type="sldImg"/>
          </p:nvPr>
        </p:nvSpPr>
        <p:spPr>
          <a:xfrm>
            <a:off x="1143225" y="685800"/>
            <a:ext cx="4572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46" name="Shape 14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Shape 52"/>
          <p:cNvSpPr/>
          <p:nvPr>
            <p:ph idx="2" type="sldImg"/>
          </p:nvPr>
        </p:nvSpPr>
        <p:spPr>
          <a:xfrm>
            <a:off x="1143225" y="685800"/>
            <a:ext cx="4572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53" name="Shape 53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61" name="Shape 61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67" name="Shape 67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73" name="Shape 73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79" name="Shape 79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85" name="Shape 85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90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91" name="Shape 91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hape 9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97" name="Shape 97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 Slide">
    <p:spTree>
      <p:nvGrpSpPr>
        <p:cNvPr id="8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9"/>
          <p:cNvSpPr txBox="1"/>
          <p:nvPr>
            <p:ph idx="1" type="subTitle"/>
          </p:nvPr>
        </p:nvSpPr>
        <p:spPr>
          <a:xfrm>
            <a:off x="685800" y="3786737"/>
            <a:ext cx="7772400" cy="10464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algn="ctr">
              <a:spcBef>
                <a:spcPts val="0"/>
              </a:spcBef>
              <a:buClr>
                <a:schemeClr val="dk2"/>
              </a:buClr>
              <a:buNone/>
              <a:defRPr>
                <a:solidFill>
                  <a:schemeClr val="dk2"/>
                </a:solidFill>
              </a:defRPr>
            </a:lvl1pPr>
            <a:lvl2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2pPr>
            <a:lvl3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3pPr>
            <a:lvl4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4pPr>
            <a:lvl5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5pPr>
            <a:lvl6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6pPr>
            <a:lvl7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7pPr>
            <a:lvl8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8pPr>
            <a:lvl9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10" name="Shape 10"/>
          <p:cNvSpPr txBox="1"/>
          <p:nvPr>
            <p:ph type="ctrTitle"/>
          </p:nvPr>
        </p:nvSpPr>
        <p:spPr>
          <a:xfrm>
            <a:off x="685800" y="2111123"/>
            <a:ext cx="7772400" cy="15465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algn="ctr">
              <a:spcBef>
                <a:spcPts val="0"/>
              </a:spcBef>
              <a:buSzPct val="100000"/>
              <a:defRPr sz="4800"/>
            </a:lvl1pPr>
            <a:lvl2pPr algn="ctr">
              <a:spcBef>
                <a:spcPts val="0"/>
              </a:spcBef>
              <a:buSzPct val="100000"/>
              <a:defRPr sz="4800"/>
            </a:lvl2pPr>
            <a:lvl3pPr algn="ctr">
              <a:spcBef>
                <a:spcPts val="0"/>
              </a:spcBef>
              <a:buSzPct val="100000"/>
              <a:defRPr sz="4800"/>
            </a:lvl3pPr>
            <a:lvl4pPr algn="ctr">
              <a:spcBef>
                <a:spcPts val="0"/>
              </a:spcBef>
              <a:buSzPct val="100000"/>
              <a:defRPr sz="4800"/>
            </a:lvl4pPr>
            <a:lvl5pPr algn="ctr">
              <a:spcBef>
                <a:spcPts val="0"/>
              </a:spcBef>
              <a:buSzPct val="100000"/>
              <a:defRPr sz="4800"/>
            </a:lvl5pPr>
            <a:lvl6pPr algn="ctr">
              <a:spcBef>
                <a:spcPts val="0"/>
              </a:spcBef>
              <a:buSzPct val="100000"/>
              <a:defRPr sz="4800"/>
            </a:lvl6pPr>
            <a:lvl7pPr algn="ctr">
              <a:spcBef>
                <a:spcPts val="0"/>
              </a:spcBef>
              <a:buSzPct val="100000"/>
              <a:defRPr sz="4800"/>
            </a:lvl7pPr>
            <a:lvl8pPr algn="ctr">
              <a:spcBef>
                <a:spcPts val="0"/>
              </a:spcBef>
              <a:buSzPct val="100000"/>
              <a:defRPr sz="4800"/>
            </a:lvl8pPr>
            <a:lvl9pPr algn="ctr">
              <a:spcBef>
                <a:spcPts val="0"/>
              </a:spcBef>
              <a:buSzPct val="100000"/>
              <a:defRPr sz="4800"/>
            </a:lvl9pPr>
          </a:lstStyle>
          <a:p/>
        </p:txBody>
      </p:sp>
      <p:sp>
        <p:nvSpPr>
          <p:cNvPr id="11" name="Shape 11"/>
          <p:cNvSpPr txBox="1"/>
          <p:nvPr>
            <p:ph idx="12" type="sldNum"/>
          </p:nvPr>
        </p:nvSpPr>
        <p:spPr>
          <a:xfrm>
            <a:off x="8556791" y="6333134"/>
            <a:ext cx="548699" cy="524699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x">
  <p:cSld name="Title and Body"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14" name="Shape 14"/>
          <p:cNvSpPr txBox="1"/>
          <p:nvPr>
            <p:ph idx="1" type="body"/>
          </p:nvPr>
        </p:nvSpPr>
        <p:spPr>
          <a:xfrm>
            <a:off x="457200" y="1600200"/>
            <a:ext cx="8229600" cy="49677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15" name="Shape 15"/>
          <p:cNvSpPr txBox="1"/>
          <p:nvPr>
            <p:ph idx="12" type="sldNum"/>
          </p:nvPr>
        </p:nvSpPr>
        <p:spPr>
          <a:xfrm>
            <a:off x="8556791" y="6333134"/>
            <a:ext cx="548699" cy="524699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ColTx">
  <p:cSld name="Title and Two Columns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18" name="Shape 18"/>
          <p:cNvSpPr txBox="1"/>
          <p:nvPr>
            <p:ph idx="1" type="body"/>
          </p:nvPr>
        </p:nvSpPr>
        <p:spPr>
          <a:xfrm>
            <a:off x="457200" y="1600200"/>
            <a:ext cx="3994500" cy="49677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19" name="Shape 19"/>
          <p:cNvSpPr txBox="1"/>
          <p:nvPr>
            <p:ph idx="2" type="body"/>
          </p:nvPr>
        </p:nvSpPr>
        <p:spPr>
          <a:xfrm>
            <a:off x="4692273" y="1600200"/>
            <a:ext cx="3994500" cy="49677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20" name="Shape 20"/>
          <p:cNvSpPr txBox="1"/>
          <p:nvPr>
            <p:ph idx="12" type="sldNum"/>
          </p:nvPr>
        </p:nvSpPr>
        <p:spPr>
          <a:xfrm>
            <a:off x="8556791" y="6333134"/>
            <a:ext cx="548699" cy="524699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23" name="Shape 23"/>
          <p:cNvSpPr txBox="1"/>
          <p:nvPr>
            <p:ph idx="12" type="sldNum"/>
          </p:nvPr>
        </p:nvSpPr>
        <p:spPr>
          <a:xfrm>
            <a:off x="8556791" y="6333134"/>
            <a:ext cx="548699" cy="524699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Caption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hape 25"/>
          <p:cNvSpPr txBox="1"/>
          <p:nvPr>
            <p:ph idx="1" type="body"/>
          </p:nvPr>
        </p:nvSpPr>
        <p:spPr>
          <a:xfrm>
            <a:off x="457200" y="5875078"/>
            <a:ext cx="8229600" cy="6927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algn="ctr">
              <a:spcBef>
                <a:spcPts val="0"/>
              </a:spcBef>
              <a:buClr>
                <a:schemeClr val="dk1"/>
              </a:buClr>
              <a:buSzPct val="100000"/>
              <a:buNone/>
              <a:defRPr sz="1800">
                <a:solidFill>
                  <a:schemeClr val="dk1"/>
                </a:solidFill>
              </a:defRPr>
            </a:lvl1pPr>
          </a:lstStyle>
          <a:p/>
        </p:txBody>
      </p:sp>
      <p:sp>
        <p:nvSpPr>
          <p:cNvPr id="26" name="Shape 26"/>
          <p:cNvSpPr txBox="1"/>
          <p:nvPr>
            <p:ph idx="12" type="sldNum"/>
          </p:nvPr>
        </p:nvSpPr>
        <p:spPr>
          <a:xfrm>
            <a:off x="8556791" y="6333134"/>
            <a:ext cx="548699" cy="524699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Blank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8"/>
          <p:cNvSpPr txBox="1"/>
          <p:nvPr>
            <p:ph idx="12" type="sldNum"/>
          </p:nvPr>
        </p:nvSpPr>
        <p:spPr>
          <a:xfrm>
            <a:off x="8556791" y="6333134"/>
            <a:ext cx="548699" cy="524699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obj">
  <p:cSld name="Title and Content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rtl="0" algn="ctr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31" name="Shape 31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39700" marL="342900" rtl="0" algn="l">
              <a:spcBef>
                <a:spcPts val="640"/>
              </a:spcBef>
              <a:buClr>
                <a:schemeClr val="dk1"/>
              </a:buClr>
              <a:buFont typeface="Arial"/>
              <a:buChar char="•"/>
              <a:defRPr/>
            </a:lvl1pPr>
            <a:lvl2pPr indent="-107950" marL="742950" rtl="0" algn="l">
              <a:spcBef>
                <a:spcPts val="560"/>
              </a:spcBef>
              <a:buClr>
                <a:schemeClr val="dk1"/>
              </a:buClr>
              <a:buFont typeface="Arial"/>
              <a:buChar char="–"/>
              <a:defRPr/>
            </a:lvl2pPr>
            <a:lvl3pPr indent="-76200" marL="1143000" rtl="0" algn="l">
              <a:spcBef>
                <a:spcPts val="480"/>
              </a:spcBef>
              <a:buClr>
                <a:schemeClr val="dk1"/>
              </a:buClr>
              <a:buFont typeface="Arial"/>
              <a:buChar char="•"/>
              <a:defRPr/>
            </a:lvl3pPr>
            <a:lvl4pPr indent="-101600" marL="1600200" rtl="0" algn="l">
              <a:spcBef>
                <a:spcPts val="400"/>
              </a:spcBef>
              <a:buClr>
                <a:schemeClr val="dk1"/>
              </a:buClr>
              <a:buFont typeface="Arial"/>
              <a:buChar char="–"/>
              <a:defRPr/>
            </a:lvl4pPr>
            <a:lvl5pPr indent="-101600" marL="2057400" rtl="0" algn="l">
              <a:spcBef>
                <a:spcPts val="400"/>
              </a:spcBef>
              <a:buClr>
                <a:schemeClr val="dk1"/>
              </a:buClr>
              <a:buFont typeface="Arial"/>
              <a:buChar char="»"/>
              <a:defRPr/>
            </a:lvl5pPr>
            <a:lvl6pPr indent="-101600" marL="251460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6pPr>
            <a:lvl7pPr indent="-101600" marL="297180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7pPr>
            <a:lvl8pPr indent="-101600" marL="342900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8pPr>
            <a:lvl9pPr indent="-101600" marL="388620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9pPr>
          </a:lstStyle>
          <a:p/>
        </p:txBody>
      </p:sp>
      <p:sp>
        <p:nvSpPr>
          <p:cNvPr id="32" name="Shape 32"/>
          <p:cNvSpPr txBox="1"/>
          <p:nvPr>
            <p:ph idx="10" type="dt"/>
          </p:nvPr>
        </p:nvSpPr>
        <p:spPr>
          <a:xfrm>
            <a:off x="457200" y="6356350"/>
            <a:ext cx="2133599" cy="36509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33" name="Shape 33"/>
          <p:cNvSpPr txBox="1"/>
          <p:nvPr>
            <p:ph idx="11" type="ftr"/>
          </p:nvPr>
        </p:nvSpPr>
        <p:spPr>
          <a:xfrm>
            <a:off x="3124200" y="6356350"/>
            <a:ext cx="2895600" cy="36509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ctr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34" name="Shape 34"/>
          <p:cNvSpPr txBox="1"/>
          <p:nvPr>
            <p:ph idx="12" type="sldNum"/>
          </p:nvPr>
        </p:nvSpPr>
        <p:spPr>
          <a:xfrm>
            <a:off x="6553200" y="6356350"/>
            <a:ext cx="2133599" cy="36509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baseline="0" i="0" lang="en-US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Obj">
  <p:cSld name="Two Content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rtl="0" algn="ctr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37" name="Shape 37"/>
          <p:cNvSpPr txBox="1"/>
          <p:nvPr>
            <p:ph idx="1" type="body"/>
          </p:nvPr>
        </p:nvSpPr>
        <p:spPr>
          <a:xfrm>
            <a:off x="457200" y="1600200"/>
            <a:ext cx="4038599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38" name="Shape 38"/>
          <p:cNvSpPr txBox="1"/>
          <p:nvPr>
            <p:ph idx="2" type="body"/>
          </p:nvPr>
        </p:nvSpPr>
        <p:spPr>
          <a:xfrm>
            <a:off x="4648200" y="1600200"/>
            <a:ext cx="4038599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39" name="Shape 39"/>
          <p:cNvSpPr txBox="1"/>
          <p:nvPr>
            <p:ph idx="10" type="dt"/>
          </p:nvPr>
        </p:nvSpPr>
        <p:spPr>
          <a:xfrm>
            <a:off x="457200" y="6356350"/>
            <a:ext cx="2133599" cy="36509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40" name="Shape 40"/>
          <p:cNvSpPr txBox="1"/>
          <p:nvPr>
            <p:ph idx="11" type="ftr"/>
          </p:nvPr>
        </p:nvSpPr>
        <p:spPr>
          <a:xfrm>
            <a:off x="3124200" y="6356350"/>
            <a:ext cx="2895600" cy="36509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ctr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41" name="Shape 41"/>
          <p:cNvSpPr txBox="1"/>
          <p:nvPr>
            <p:ph idx="12" type="sldNum"/>
          </p:nvPr>
        </p:nvSpPr>
        <p:spPr>
          <a:xfrm>
            <a:off x="6553200" y="6356350"/>
            <a:ext cx="2133599" cy="36509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baseline="0" i="0" lang="en-US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3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gradFill>
          <a:gsLst>
            <a:gs pos="0">
              <a:schemeClr val="lt1"/>
            </a:gs>
            <a:gs pos="30000">
              <a:schemeClr val="lt1"/>
            </a:gs>
            <a:gs pos="100000">
              <a:schemeClr val="lt2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4" name="Shape 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>
              <a:spcBef>
                <a:spcPts val="0"/>
              </a:spcBef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1pPr>
            <a:lvl2pPr>
              <a:spcBef>
                <a:spcPts val="0"/>
              </a:spcBef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2pPr>
            <a:lvl3pPr>
              <a:spcBef>
                <a:spcPts val="0"/>
              </a:spcBef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3pPr>
            <a:lvl4pPr>
              <a:spcBef>
                <a:spcPts val="0"/>
              </a:spcBef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4pPr>
            <a:lvl5pPr>
              <a:spcBef>
                <a:spcPts val="0"/>
              </a:spcBef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5pPr>
            <a:lvl6pPr>
              <a:spcBef>
                <a:spcPts val="0"/>
              </a:spcBef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6pPr>
            <a:lvl7pPr>
              <a:spcBef>
                <a:spcPts val="0"/>
              </a:spcBef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7pPr>
            <a:lvl8pPr>
              <a:spcBef>
                <a:spcPts val="0"/>
              </a:spcBef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8pPr>
            <a:lvl9pPr>
              <a:spcBef>
                <a:spcPts val="0"/>
              </a:spcBef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" name="Shape 6"/>
          <p:cNvSpPr txBox="1"/>
          <p:nvPr>
            <p:ph idx="1" type="body"/>
          </p:nvPr>
        </p:nvSpPr>
        <p:spPr>
          <a:xfrm>
            <a:off x="457200" y="1600200"/>
            <a:ext cx="8229600" cy="4967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>
              <a:spcBef>
                <a:spcPts val="600"/>
              </a:spcBef>
              <a:buSzPct val="100000"/>
              <a:defRPr sz="3000"/>
            </a:lvl1pPr>
            <a:lvl2pPr>
              <a:spcBef>
                <a:spcPts val="480"/>
              </a:spcBef>
              <a:buSzPct val="100000"/>
              <a:defRPr sz="2400"/>
            </a:lvl2pPr>
            <a:lvl3pPr>
              <a:spcBef>
                <a:spcPts val="480"/>
              </a:spcBef>
              <a:buSzPct val="100000"/>
              <a:defRPr sz="2400"/>
            </a:lvl3pPr>
            <a:lvl4pPr>
              <a:spcBef>
                <a:spcPts val="360"/>
              </a:spcBef>
              <a:buSzPct val="100000"/>
              <a:defRPr sz="1800"/>
            </a:lvl4pPr>
            <a:lvl5pPr>
              <a:spcBef>
                <a:spcPts val="360"/>
              </a:spcBef>
              <a:buSzPct val="100000"/>
              <a:defRPr sz="1800"/>
            </a:lvl5pPr>
            <a:lvl6pPr>
              <a:spcBef>
                <a:spcPts val="360"/>
              </a:spcBef>
              <a:buSzPct val="100000"/>
              <a:defRPr sz="1800"/>
            </a:lvl6pPr>
            <a:lvl7pPr>
              <a:spcBef>
                <a:spcPts val="360"/>
              </a:spcBef>
              <a:buSzPct val="100000"/>
              <a:defRPr sz="1800"/>
            </a:lvl7pPr>
            <a:lvl8pPr>
              <a:spcBef>
                <a:spcPts val="360"/>
              </a:spcBef>
              <a:buSzPct val="100000"/>
              <a:defRPr sz="1800"/>
            </a:lvl8pPr>
            <a:lvl9pPr>
              <a:spcBef>
                <a:spcPts val="360"/>
              </a:spcBef>
              <a:buSzPct val="100000"/>
              <a:defRPr sz="1800"/>
            </a:lvl9pPr>
          </a:lstStyle>
          <a:p/>
        </p:txBody>
      </p:sp>
      <p:sp>
        <p:nvSpPr>
          <p:cNvPr id="7" name="Shape 7"/>
          <p:cNvSpPr txBox="1"/>
          <p:nvPr>
            <p:ph idx="12" type="sldNum"/>
          </p:nvPr>
        </p:nvSpPr>
        <p:spPr>
          <a:xfrm>
            <a:off x="8556791" y="6333134"/>
            <a:ext cx="548699" cy="52469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algn="r">
              <a:spcBef>
                <a:spcPts val="0"/>
              </a:spcBef>
              <a:buNone/>
            </a:pPr>
            <a:fld id="{00000000-1234-1234-1234-123412341234}" type="slidenum">
              <a:rPr lang="en-US" sz="1300">
                <a:solidFill>
                  <a:schemeClr val="dk1"/>
                </a:solidFill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</p:sldLayoutIdLst>
  <p:hf dt="0" ftr="0" hdr="0" sldNum="0"/>
  <p:txStyles>
    <p:titleStyle>
      <a:defPPr marR="0" rtl="0" algn="l">
        <a:lnSpc>
          <a:spcPct val="100000"/>
        </a:lnSpc>
        <a:spcBef>
          <a:spcPts val="0"/>
        </a:spcBef>
        <a:spcAft>
          <a:spcPts val="0"/>
        </a:spcAft>
      </a:defPPr>
      <a:lvl1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rtl="0" algn="l">
        <a:lnSpc>
          <a:spcPct val="100000"/>
        </a:lnSpc>
        <a:spcBef>
          <a:spcPts val="0"/>
        </a:spcBef>
        <a:spcAft>
          <a:spcPts val="0"/>
        </a:spcAft>
      </a:defPPr>
      <a:lvl1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rtl="0" algn="l">
        <a:lnSpc>
          <a:spcPct val="100000"/>
        </a:lnSpc>
        <a:spcBef>
          <a:spcPts val="0"/>
        </a:spcBef>
        <a:spcAft>
          <a:spcPts val="0"/>
        </a:spcAft>
      </a:defPPr>
      <a:lvl1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07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04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06.png"/><Relationship Id="rId4" Type="http://schemas.openxmlformats.org/officeDocument/2006/relationships/image" Target="../media/image05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0.png"/><Relationship Id="rId4" Type="http://schemas.openxmlformats.org/officeDocument/2006/relationships/image" Target="../media/image09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00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02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08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03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01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 txBox="1"/>
          <p:nvPr>
            <p:ph type="ctrTitle"/>
          </p:nvPr>
        </p:nvSpPr>
        <p:spPr>
          <a:xfrm>
            <a:off x="481985" y="1550265"/>
            <a:ext cx="8250472" cy="147002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b="1" baseline="0" i="0" lang="en-US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Collaborative Platform Version 6.0</a:t>
            </a:r>
          </a:p>
        </p:txBody>
      </p:sp>
      <p:sp>
        <p:nvSpPr>
          <p:cNvPr id="44" name="Shape 44"/>
          <p:cNvSpPr txBox="1"/>
          <p:nvPr>
            <p:ph idx="1" type="subTitle"/>
          </p:nvPr>
        </p:nvSpPr>
        <p:spPr>
          <a:xfrm>
            <a:off x="1371600" y="3635319"/>
            <a:ext cx="6400799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b="1" baseline="0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Team Members</a:t>
            </a:r>
          </a:p>
          <a:p>
            <a:pPr indent="0" lvl="0" marL="0" marR="0" rtl="0" algn="ctr">
              <a:spcBef>
                <a:spcPts val="64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Mandiel Lastra (Developer)</a:t>
            </a:r>
          </a:p>
          <a:p>
            <a:pPr indent="0" lvl="0" marL="0" marR="0" rtl="0" algn="ctr">
              <a:spcBef>
                <a:spcPts val="64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Michael Machin (Developer)</a:t>
            </a:r>
          </a:p>
        </p:txBody>
      </p:sp>
    </p:spTree>
  </p:cSld>
  <p:clrMapOvr>
    <a:masterClrMapping/>
  </p:clrMapOvr>
  <p:transition spd="slow">
    <p:cut/>
  </p:transition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hape 99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b="0" baseline="0" i="0" lang="en-US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System Deployment</a:t>
            </a:r>
          </a:p>
        </p:txBody>
      </p:sp>
      <p:sp>
        <p:nvSpPr>
          <p:cNvPr id="100" name="Shape 100"/>
          <p:cNvSpPr txBox="1"/>
          <p:nvPr>
            <p:ph idx="1" type="body"/>
          </p:nvPr>
        </p:nvSpPr>
        <p:spPr>
          <a:xfrm>
            <a:off x="457200" y="1600200"/>
            <a:ext cx="4038599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Minimum Hardware</a:t>
            </a:r>
          </a:p>
          <a:p>
            <a:pPr indent="0" lvl="0" marL="0" marR="0" rtl="0" algn="l">
              <a:spcBef>
                <a:spcPts val="560"/>
              </a:spcBef>
              <a:buClr>
                <a:schemeClr val="dk1"/>
              </a:buClr>
              <a:buFont typeface="Arial"/>
              <a:buNone/>
            </a:pPr>
            <a:r>
              <a:t/>
            </a:r>
            <a:endParaRPr b="0" baseline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560"/>
              </a:spcBef>
              <a:buClr>
                <a:schemeClr val="dk1"/>
              </a:buClr>
              <a:buFont typeface="Arial"/>
              <a:buNone/>
            </a:pPr>
            <a:r>
              <a:t/>
            </a:r>
            <a:endParaRPr b="0" baseline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" name="Shape 101"/>
          <p:cNvSpPr txBox="1"/>
          <p:nvPr>
            <p:ph idx="2" type="body"/>
          </p:nvPr>
        </p:nvSpPr>
        <p:spPr>
          <a:xfrm>
            <a:off x="4648200" y="1614994"/>
            <a:ext cx="4038599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Minimum Software</a:t>
            </a:r>
          </a:p>
        </p:txBody>
      </p:sp>
      <p:graphicFrame>
        <p:nvGraphicFramePr>
          <p:cNvPr id="102" name="Shape 102"/>
          <p:cNvGraphicFramePr/>
          <p:nvPr/>
        </p:nvGraphicFramePr>
        <p:xfrm>
          <a:off x="457200" y="2435263"/>
          <a:ext cx="3000000" cy="3000000"/>
        </p:xfrm>
        <a:graphic>
          <a:graphicData uri="http://schemas.openxmlformats.org/drawingml/2006/table">
            <a:tbl>
              <a:tblPr bandRow="1">
                <a:noFill/>
                <a:tableStyleId>{F1978FE0-3866-497C-8957-B49DF06F01F1}</a:tableStyleId>
              </a:tblPr>
              <a:tblGrid>
                <a:gridCol w="1969475"/>
                <a:gridCol w="1521375"/>
              </a:tblGrid>
              <a:tr h="109170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baseline="0" lang="en-US" sz="1800" u="none" cap="none" strike="noStrike"/>
                        <a:t>Processor</a:t>
                      </a:r>
                    </a:p>
                  </a:txBody>
                  <a:tcPr marT="45725" marB="45725" marR="91450" marL="91450" anchor="ctr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baseline="0" lang="en-US" sz="1800" u="none" cap="none" strike="noStrike"/>
                        <a:t>1.6 GHz</a:t>
                      </a:r>
                    </a:p>
                  </a:txBody>
                  <a:tcPr marT="45725" marB="45725" marR="91450" marL="91450" anchor="ctr"/>
                </a:tc>
              </a:tr>
              <a:tr h="109170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baseline="0" lang="en-US" sz="1800" u="none" cap="none" strike="noStrike"/>
                        <a:t>RAM</a:t>
                      </a:r>
                    </a:p>
                  </a:txBody>
                  <a:tcPr marT="45725" marB="45725" marR="91450" marL="91450" anchor="ctr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baseline="0" lang="en-US" sz="1800" u="none" cap="none" strike="noStrike"/>
                        <a:t>256 MB</a:t>
                      </a:r>
                    </a:p>
                  </a:txBody>
                  <a:tcPr marT="45725" marB="45725" marR="91450" marL="91450" anchor="ctr"/>
                </a:tc>
              </a:tr>
              <a:tr h="109170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baseline="0" lang="en-US" sz="1800" u="none" cap="none" strike="noStrike"/>
                        <a:t>CPU op-model(s)</a:t>
                      </a:r>
                    </a:p>
                  </a:txBody>
                  <a:tcPr marT="45725" marB="45725" marR="91450" marL="91450" anchor="ctr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baseline="0" lang="en-US" sz="1800" u="none" cap="none" strike="noStrike"/>
                        <a:t>32-bit</a:t>
                      </a:r>
                    </a:p>
                  </a:txBody>
                  <a:tcPr marT="45725" marB="45725" marR="91450" marL="91450" anchor="ctr"/>
                </a:tc>
              </a:tr>
            </a:tbl>
          </a:graphicData>
        </a:graphic>
      </p:graphicFrame>
      <p:graphicFrame>
        <p:nvGraphicFramePr>
          <p:cNvPr id="103" name="Shape 103"/>
          <p:cNvGraphicFramePr/>
          <p:nvPr/>
        </p:nvGraphicFramePr>
        <p:xfrm>
          <a:off x="4495800" y="2435263"/>
          <a:ext cx="3000000" cy="3000000"/>
        </p:xfrm>
        <a:graphic>
          <a:graphicData uri="http://schemas.openxmlformats.org/drawingml/2006/table">
            <a:tbl>
              <a:tblPr bandRow="1">
                <a:noFill/>
                <a:tableStyleId>{0C68DE4C-2E61-4343-B8B8-E52FB95BD452}</a:tableStyleId>
              </a:tblPr>
              <a:tblGrid>
                <a:gridCol w="2281250"/>
                <a:gridCol w="1508800"/>
              </a:tblGrid>
              <a:tr h="81877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baseline="0" lang="en-US" sz="1800" u="none" cap="none" strike="noStrike"/>
                        <a:t>Database Server</a:t>
                      </a:r>
                    </a:p>
                  </a:txBody>
                  <a:tcPr marT="45725" marB="45725" marR="91450" marL="91450" anchor="ctr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baseline="0" lang="en-US" sz="1800" u="none" cap="none" strike="noStrike"/>
                        <a:t>MySql 5.5</a:t>
                      </a:r>
                    </a:p>
                  </a:txBody>
                  <a:tcPr marT="45725" marB="45725" marR="91450" marL="91450" anchor="ctr"/>
                </a:tc>
              </a:tr>
              <a:tr h="81877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baseline="0" lang="en-US" sz="1800" u="none" cap="none" strike="noStrike"/>
                        <a:t>Web Server</a:t>
                      </a:r>
                    </a:p>
                  </a:txBody>
                  <a:tcPr marT="45725" marB="45725" marR="91450" marL="91450" anchor="ctr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baseline="0" lang="en-US" sz="1800" u="none" cap="none" strike="noStrike"/>
                        <a:t>Apache 2.0</a:t>
                      </a:r>
                    </a:p>
                  </a:txBody>
                  <a:tcPr marT="45725" marB="45725" marR="91450" marL="91450" anchor="ctr"/>
                </a:tc>
              </a:tr>
              <a:tr h="81877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baseline="0" lang="en-US" sz="1800" u="none" cap="none" strike="noStrike"/>
                        <a:t>Server-side Scripting</a:t>
                      </a:r>
                    </a:p>
                  </a:txBody>
                  <a:tcPr marT="45725" marB="45725" marR="91450" marL="91450" anchor="ctr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baseline="0" lang="en-US" sz="1800" u="none" cap="none" strike="noStrike"/>
                        <a:t>PHP 5.5</a:t>
                      </a:r>
                    </a:p>
                  </a:txBody>
                  <a:tcPr marT="45725" marB="45725" marR="91450" marL="91450" anchor="ctr"/>
                </a:tc>
              </a:tr>
              <a:tr h="81877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baseline="0" lang="en-US" sz="1800" u="none" cap="none" strike="noStrike"/>
                        <a:t>Operating System</a:t>
                      </a:r>
                    </a:p>
                  </a:txBody>
                  <a:tcPr marT="45725" marB="45725" marR="91450" marL="91450" anchor="ctr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baseline="0" lang="en-US" sz="1800" u="none" cap="none" strike="noStrike"/>
                        <a:t>Windows, Linux, Mac OS</a:t>
                      </a:r>
                    </a:p>
                  </a:txBody>
                  <a:tcPr marT="45725" marB="45725" marR="91450" marL="91450" anchor="ctr"/>
                </a:tc>
              </a:tr>
            </a:tbl>
          </a:graphicData>
        </a:graphic>
      </p:graphicFrame>
    </p:spTree>
  </p:cSld>
  <p:clrMapOvr>
    <a:masterClrMapping/>
  </p:clrMapOvr>
  <p:transition spd="slow">
    <p:cut/>
  </p:transition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b="0" baseline="0" i="0" lang="en-US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ER Diagram</a:t>
            </a:r>
          </a:p>
        </p:txBody>
      </p:sp>
      <p:pic>
        <p:nvPicPr>
          <p:cNvPr id="109" name="Shape 10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1100198"/>
            <a:ext cx="9143999" cy="57578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hape 114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b="0" baseline="0" i="0" lang="en-US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Security/Privacy</a:t>
            </a:r>
          </a:p>
        </p:txBody>
      </p:sp>
      <p:sp>
        <p:nvSpPr>
          <p:cNvPr id="115" name="Shape 115"/>
          <p:cNvSpPr txBox="1"/>
          <p:nvPr>
            <p:ph idx="1" type="body"/>
          </p:nvPr>
        </p:nvSpPr>
        <p:spPr>
          <a:xfrm>
            <a:off x="595502" y="1851700"/>
            <a:ext cx="8229600" cy="29770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b="0" baseline="0" i="0" lang="en-US" sz="4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Yii access control rules</a:t>
            </a:r>
          </a:p>
          <a:p>
            <a:pPr indent="-342900" lvl="0" marL="342900" marR="0" rtl="0" algn="l">
              <a:spcBef>
                <a:spcPts val="80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b="0" baseline="0" i="0" lang="en-US" sz="4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Yii Cross-site scripting prevention</a:t>
            </a:r>
          </a:p>
          <a:p>
            <a:pPr indent="-342900" lvl="0" marL="342900" marR="0" rtl="0" algn="l">
              <a:spcBef>
                <a:spcPts val="80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b="0" baseline="0" i="0" lang="en-US" sz="4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Password hashing</a:t>
            </a:r>
          </a:p>
          <a:p>
            <a:pPr indent="-342900" lvl="0" marL="342900" marR="0" rtl="0" algn="l">
              <a:spcBef>
                <a:spcPts val="80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b="0" baseline="0" i="0" lang="en-US" sz="4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Secure registration process</a:t>
            </a:r>
          </a:p>
        </p:txBody>
      </p:sp>
    </p:spTree>
  </p:cSld>
  <p:clrMapOvr>
    <a:masterClrMapping/>
  </p:clrMapOvr>
  <p:transition spd="slow">
    <p:cut/>
  </p:transition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b="0" baseline="0" i="0" lang="en-US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Minimal Class Diagram</a:t>
            </a:r>
          </a:p>
        </p:txBody>
      </p:sp>
      <p:sp>
        <p:nvSpPr>
          <p:cNvPr id="121" name="Shape 121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r>
              <a:t/>
            </a:r>
            <a:endParaRPr sz="3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r>
              <a:t/>
            </a:r>
            <a:endParaRPr sz="3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2" name="Shape 1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1600199"/>
            <a:ext cx="9143999" cy="51813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b="0" baseline="0" i="0" lang="en-US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Algorithm For Email </a:t>
            </a:r>
            <a:r>
              <a:rPr lang="en-US"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Handler</a:t>
            </a:r>
          </a:p>
        </p:txBody>
      </p:sp>
      <p:sp>
        <p:nvSpPr>
          <p:cNvPr id="128" name="Shape 128"/>
          <p:cNvSpPr txBox="1"/>
          <p:nvPr>
            <p:ph idx="1" type="body"/>
          </p:nvPr>
        </p:nvSpPr>
        <p:spPr>
          <a:xfrm>
            <a:off x="457200" y="1724450"/>
            <a:ext cx="4072799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55600" lvl="0" marL="457200" marR="0" rtl="0" algn="l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AutoNum type="arabicPeriod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Collect Emails sent to system</a:t>
            </a:r>
          </a:p>
          <a:p>
            <a:pPr indent="-355600" lvl="0" marL="457200" marR="0" rtl="0" algn="l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AutoNum type="arabicPeriod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Check each email for “out of office” qualifiers</a:t>
            </a:r>
          </a:p>
          <a:p>
            <a:pPr indent="-355600" lvl="0" marL="457200" marR="0" rtl="0" algn="l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AutoNum type="arabicPeriod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If email has out of office qualifiers find the user with email’s from address</a:t>
            </a:r>
          </a:p>
          <a:p>
            <a:pPr indent="-355600" lvl="0" marL="457200" marR="0" rtl="0" algn="l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AutoNum type="arabicPeriod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If the email is attached to a user, add that user to the away_mentor table</a:t>
            </a:r>
          </a:p>
          <a:p>
            <a:pPr indent="-355600" lvl="0" marL="457200" marR="0" rtl="0" algn="l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AutoNum type="arabicPeriod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Find all tickets assigned within “Reassign Rules hours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9" name="Shape 129"/>
          <p:cNvSpPr txBox="1"/>
          <p:nvPr/>
        </p:nvSpPr>
        <p:spPr>
          <a:xfrm>
            <a:off x="4530000" y="1724450"/>
            <a:ext cx="4397699" cy="121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indent="-355600" lvl="0" marL="457200" rtl="0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AutoNum type="arabicPeriod" startAt="6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For each ticket: </a:t>
            </a:r>
          </a:p>
          <a:p>
            <a:pPr indent="-355600" lvl="1" marL="914400" rtl="0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AutoNum type="alphaLcPeriod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Append the tickets subject to “subjects” string</a:t>
            </a:r>
          </a:p>
          <a:p>
            <a:pPr indent="-355600" lvl="1" marL="914400" rtl="0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AutoNum type="alphaLcPeriod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Find a new appropriate mentor</a:t>
            </a:r>
          </a:p>
          <a:p>
            <a:pPr indent="-355600" lvl="1" marL="914400" rtl="0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AutoNum type="alphaLcPeriod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Assign the ticket to a new mentor</a:t>
            </a:r>
          </a:p>
          <a:p>
            <a:pPr indent="-355600" lvl="1" marL="914400" rtl="0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AutoNum type="alphaLcPeriod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Email the new mentor</a:t>
            </a:r>
          </a:p>
          <a:p>
            <a:pPr indent="-355600" lvl="1" marL="914400" rtl="0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AutoNum type="alphaLcPeriod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Record the ticket event</a:t>
            </a:r>
          </a:p>
          <a:p>
            <a:pPr indent="-355600" lvl="0" marL="457200">
              <a:spcBef>
                <a:spcPts val="0"/>
              </a:spcBef>
              <a:buClr>
                <a:srgbClr val="000000"/>
              </a:buClr>
              <a:buSzPct val="100000"/>
              <a:buFont typeface="Calibri"/>
              <a:buAutoNum type="arabicPeriod" startAt="6"/>
            </a:pPr>
            <a:r>
              <a:rPr lang="en-US" sz="2000">
                <a:latin typeface="Calibri"/>
                <a:ea typeface="Calibri"/>
                <a:cs typeface="Calibri"/>
                <a:sym typeface="Calibri"/>
              </a:rPr>
              <a:t>Email the “out of office” mentor their tickets that have been reassign and notify them of being away. </a:t>
            </a:r>
          </a:p>
        </p:txBody>
      </p:sp>
    </p:spTree>
  </p:cSld>
  <p:clrMapOvr>
    <a:masterClrMapping/>
  </p:clrMapOvr>
  <p:transition spd="slow">
    <p:cut/>
  </p:transition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b="0" baseline="0" i="0" lang="en-US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Test Cases</a:t>
            </a:r>
          </a:p>
        </p:txBody>
      </p:sp>
      <p:pic>
        <p:nvPicPr>
          <p:cNvPr id="135" name="Shape 1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199" y="1930100"/>
            <a:ext cx="3872500" cy="41064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36" name="Shape 13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814300" y="1930100"/>
            <a:ext cx="3872498" cy="41064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Shape 141"/>
          <p:cNvSpPr txBox="1"/>
          <p:nvPr>
            <p:ph type="title"/>
          </p:nvPr>
        </p:nvSpPr>
        <p:spPr>
          <a:xfrm>
            <a:off x="457200" y="30478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b="0" baseline="0" i="0" lang="en-US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Test Cases</a:t>
            </a:r>
          </a:p>
        </p:txBody>
      </p:sp>
      <p:pic>
        <p:nvPicPr>
          <p:cNvPr id="142" name="Shape 1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0125" y="1853650"/>
            <a:ext cx="3493701" cy="4055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3" name="Shape 14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974300" y="1853650"/>
            <a:ext cx="3526624" cy="41613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US"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Problem</a:t>
            </a:r>
          </a:p>
        </p:txBody>
      </p:sp>
      <p:sp>
        <p:nvSpPr>
          <p:cNvPr id="50" name="Shape 50"/>
          <p:cNvSpPr txBox="1"/>
          <p:nvPr>
            <p:ph idx="1" type="body"/>
          </p:nvPr>
        </p:nvSpPr>
        <p:spPr>
          <a:xfrm>
            <a:off x="457200" y="1295400"/>
            <a:ext cx="8229600" cy="52577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406400" lvl="0" marL="457200" marR="0" rtl="0" algn="l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Char char="●"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Current students lack a reliable source for answering questions related to their classes or projects in a timely manner.</a:t>
            </a:r>
          </a:p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406400" lvl="0" marL="457200" marR="0" rtl="0" algn="l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Char char="●"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Students may rely on several sources, often unreliable, inaccurate, and incomplete.</a:t>
            </a:r>
          </a:p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406400" lvl="0" marL="457200" marR="0" rtl="0" algn="l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Char char="●"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There exists a difficulty matching the right subject matter expert to the right question</a:t>
            </a:r>
          </a:p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406400" lvl="0" marL="457200" marR="0" rtl="0" algn="l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Char char="●"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Professionals in the field lack an accessible way of being able to mentor students.</a:t>
            </a:r>
          </a:p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 txBox="1"/>
          <p:nvPr>
            <p:ph type="title"/>
          </p:nvPr>
        </p:nvSpPr>
        <p:spPr>
          <a:xfrm>
            <a:off x="457200" y="274637"/>
            <a:ext cx="4038599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b="0" baseline="0" i="0" lang="en-US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Problem</a:t>
            </a:r>
          </a:p>
        </p:txBody>
      </p:sp>
      <p:sp>
        <p:nvSpPr>
          <p:cNvPr id="56" name="Shape 56"/>
          <p:cNvSpPr txBox="1"/>
          <p:nvPr>
            <p:ph idx="1" type="body"/>
          </p:nvPr>
        </p:nvSpPr>
        <p:spPr>
          <a:xfrm>
            <a:off x="457200" y="1600200"/>
            <a:ext cx="4038599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55600" lvl="0" marL="457200" marR="0" rtl="0" algn="l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List of domains have to be populated by administrator</a:t>
            </a:r>
          </a:p>
          <a:p>
            <a:pPr indent="-355600" lvl="0" marL="457200" marR="0" rtl="0" algn="l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Questions can be assigned to mentors who are out of office</a:t>
            </a:r>
          </a:p>
          <a:p>
            <a:pPr indent="-355600" lvl="0" marL="457200" marR="0" rtl="0" algn="l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Questions stay assigned indefinitely regardless of priority</a:t>
            </a:r>
          </a:p>
          <a:p>
            <a:pPr indent="-355600" lvl="0" marL="457200" marR="0" rtl="0" algn="l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Questions are not assigned evenly</a:t>
            </a:r>
          </a:p>
          <a:p>
            <a:pPr indent="-355600" lvl="0" marL="457200" marR="0" rtl="0" algn="l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same questions will be asked over and over</a:t>
            </a:r>
          </a:p>
          <a:p>
            <a:pPr indent="-355600" lvl="0" marL="457200" marR="0" rtl="0" algn="l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mentor has to try to find the question in their queue when they receive it</a:t>
            </a:r>
          </a:p>
          <a:p>
            <a:pPr indent="0" marL="0" marR="0" rtl="0" algn="l">
              <a:spcBef>
                <a:spcPts val="0"/>
              </a:spcBef>
              <a:buNone/>
            </a:pPr>
            <a:r>
              <a:t/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" name="Shape 57"/>
          <p:cNvSpPr txBox="1"/>
          <p:nvPr>
            <p:ph idx="2" type="body"/>
          </p:nvPr>
        </p:nvSpPr>
        <p:spPr>
          <a:xfrm>
            <a:off x="4648200" y="1600200"/>
            <a:ext cx="4038599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55600" lvl="0" marL="457200" marR="0" rtl="0" algn="l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Prospective mentors are able to suggest a domain.</a:t>
            </a:r>
          </a:p>
          <a:p>
            <a:pPr indent="-355600" lvl="0" marL="457200" marR="0" rtl="0" algn="l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Track mentors who are out of office and stop assigning questions to them</a:t>
            </a:r>
          </a:p>
          <a:p>
            <a:pPr indent="-355600" lvl="0" marL="457200" marR="0" rtl="0" algn="l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Assign questions to new mentors when the question runs out of time</a:t>
            </a:r>
          </a:p>
          <a:p>
            <a:pPr indent="-355600" lvl="0" marL="457200" marR="0" rtl="0" algn="l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Assign questions to mentors using round robin</a:t>
            </a:r>
          </a:p>
          <a:p>
            <a:pPr indent="-355600" lvl="0" marL="457200" marR="0" rtl="0" algn="l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Allow users to look up old questions.</a:t>
            </a:r>
          </a:p>
          <a:p>
            <a:pPr indent="-355600" lvl="0" marL="457200" marR="0" rtl="0" algn="l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Send the information, and link, of the ticket in the email.</a:t>
            </a:r>
          </a:p>
        </p:txBody>
      </p:sp>
      <p:sp>
        <p:nvSpPr>
          <p:cNvPr id="58" name="Shape 58"/>
          <p:cNvSpPr txBox="1"/>
          <p:nvPr/>
        </p:nvSpPr>
        <p:spPr>
          <a:xfrm>
            <a:off x="4648200" y="273626"/>
            <a:ext cx="4038599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b="0" baseline="0" i="0" lang="en-US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Solution</a:t>
            </a:r>
          </a:p>
        </p:txBody>
      </p:sp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b="0" baseline="0" i="0" lang="en-US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Project Management</a:t>
            </a:r>
          </a:p>
        </p:txBody>
      </p:sp>
      <p:pic>
        <p:nvPicPr>
          <p:cNvPr id="64" name="Shape 6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4513" y="1609775"/>
            <a:ext cx="8826036" cy="409920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 txBox="1"/>
          <p:nvPr>
            <p:ph type="title"/>
          </p:nvPr>
        </p:nvSpPr>
        <p:spPr>
          <a:xfrm>
            <a:off x="457200" y="-1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b="0" baseline="0" i="0" lang="en-US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Implemented User Stories</a:t>
            </a:r>
          </a:p>
        </p:txBody>
      </p:sp>
      <p:graphicFrame>
        <p:nvGraphicFramePr>
          <p:cNvPr id="70" name="Shape 70"/>
          <p:cNvGraphicFramePr/>
          <p:nvPr/>
        </p:nvGraphicFramePr>
        <p:xfrm>
          <a:off x="592518" y="924400"/>
          <a:ext cx="3000000" cy="3000000"/>
        </p:xfrm>
        <a:graphic>
          <a:graphicData uri="http://schemas.openxmlformats.org/drawingml/2006/table">
            <a:tbl>
              <a:tblPr bandRow="1">
                <a:noFill/>
                <a:tableStyleId>{E9094998-14BB-4202-86E2-1B5D1416A82B}</a:tableStyleId>
              </a:tblPr>
              <a:tblGrid>
                <a:gridCol w="7958950"/>
              </a:tblGrid>
              <a:tr h="37085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/>
                        <a:t>Do not auto assign tickets to unavailable mentors</a:t>
                      </a:r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/>
                        <a:t>Send an email to the mentor signifying their unavailable status</a:t>
                      </a:r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/>
                        <a:t>Mentors on list are selected by round robin in domain</a:t>
                      </a:r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/>
                        <a:t>Tickets are reassigned after a set time of no mentor response</a:t>
                      </a:r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/>
                        <a:t>Bug: Ttickets can not have an uploaded file</a:t>
                      </a:r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/>
                        <a:t>Set mentors as unavailable upon receiving an Out of Office reply</a:t>
                      </a:r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>
                      <a:noAutofit/>
                    </a:bodyPr>
                    <a:lstStyle/>
                    <a:p>
                      <a:pPr indent="0" marL="0" marR="0" rtl="0" algn="l">
                        <a:spcBef>
                          <a:spcPts val="0"/>
                        </a:spcBef>
                        <a:buNone/>
                      </a:pPr>
                      <a:r>
                        <a:rPr lang="en-US" sz="1800"/>
                        <a:t>Reassign tickets that were assigned to an unabailable mentor.</a:t>
                      </a:r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/>
                        <a:t>Allow mentor to reject a ticket from their email.</a:t>
                      </a:r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/>
                        <a:t>Allow the system admin to set and change reassign rules</a:t>
                      </a:r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/>
                        <a:t>Send information of ticket through email</a:t>
                      </a:r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/>
                        <a:t>Emails sent throught the system are validated</a:t>
                      </a:r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/>
                        <a:t>Allow mentors to remove themselves from the away list</a:t>
                      </a:r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/>
                        <a:t>Allow the system admin to manage away mentors.</a:t>
                      </a:r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/>
                        <a:t>Allow system adminr to add to away list using the user’s name and autocomplete</a:t>
                      </a:r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>
                      <a:noAutofit/>
                    </a:bodyPr>
                    <a:lstStyle/>
                    <a:p>
                      <a:pPr indent="0" marL="0" marR="0" rtl="0" algn="l">
                        <a:spcBef>
                          <a:spcPts val="0"/>
                        </a:spcBef>
                        <a:buNone/>
                      </a:pPr>
                      <a:r>
                        <a:rPr lang="en-US" sz="1800"/>
                        <a:t>Bug: Personal mentors are not being registered correctly</a:t>
                      </a:r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>
                      <a:noAutofit/>
                    </a:bodyPr>
                    <a:lstStyle/>
                    <a:p>
                      <a:pPr indent="0" marL="0" marR="0" rtl="0" algn="l">
                        <a:spcBef>
                          <a:spcPts val="0"/>
                        </a:spcBef>
                        <a:buNone/>
                      </a:pPr>
                      <a:r>
                        <a:rPr lang="en-US" sz="1800"/>
                        <a:t>Improve usability of the system</a:t>
                      </a:r>
                    </a:p>
                  </a:txBody>
                  <a:tcPr marT="45725" marB="45725" marR="91450" marL="91450"/>
                </a:tc>
              </a:tr>
            </a:tbl>
          </a:graphicData>
        </a:graphic>
      </p:graphicFrame>
    </p:spTree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b="0" baseline="0" i="0" lang="en-US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Use Cases</a:t>
            </a:r>
          </a:p>
        </p:txBody>
      </p:sp>
      <p:pic>
        <p:nvPicPr>
          <p:cNvPr id="76" name="Shape 7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1600146"/>
            <a:ext cx="9144001" cy="499320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/>
          <p:nvPr>
            <p:ph type="title"/>
          </p:nvPr>
        </p:nvSpPr>
        <p:spPr>
          <a:xfrm rot="-5400000">
            <a:off x="-3543299" y="2404213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b="0" baseline="0" i="0" lang="en-US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Sequence Diagrams</a:t>
            </a:r>
          </a:p>
        </p:txBody>
      </p:sp>
      <p:pic>
        <p:nvPicPr>
          <p:cNvPr id="82" name="Shape 8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15890" y="0"/>
            <a:ext cx="6512217" cy="68579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b="0" baseline="0" i="0" lang="en-US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Sequence Diagrams</a:t>
            </a:r>
          </a:p>
        </p:txBody>
      </p:sp>
      <p:pic>
        <p:nvPicPr>
          <p:cNvPr id="88" name="Shape 8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96000" y="1335825"/>
            <a:ext cx="7551999" cy="5522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b="0" baseline="0" i="0" lang="en-US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System Decomposition</a:t>
            </a:r>
          </a:p>
        </p:txBody>
      </p:sp>
      <p:pic>
        <p:nvPicPr>
          <p:cNvPr id="94" name="Shape 94"/>
          <p:cNvPicPr preferRelativeResize="0"/>
          <p:nvPr/>
        </p:nvPicPr>
        <p:blipFill rotWithShape="1">
          <a:blip r:embed="rId3">
            <a:alphaModFix/>
          </a:blip>
          <a:srcRect b="-18072" l="0" r="0" t="-18073"/>
          <a:stretch/>
        </p:blipFill>
        <p:spPr>
          <a:xfrm>
            <a:off x="109447" y="1851717"/>
            <a:ext cx="8946541" cy="41954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cap="flat" cmpd="sng" w="9525" algn="ctr">
          <a:solidFill>
            <a:schemeClr val="phClr">
              <a:shade val="95000"/>
              <a:satMod val="105000"/>
            </a:schemeClr>
          </a:solidFill>
          <a:prstDash val="solid"/>
        </a:ln>
        <a:ln cap="flat" cmpd="sng" w="25400" algn="ctr">
          <a:solidFill>
            <a:schemeClr val="phClr"/>
          </a:solidFill>
          <a:prstDash val="solid"/>
        </a:ln>
        <a:ln cap="flat" cmpd="sng" w="38100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rotWithShape="0" dir="5400000" dist="20000">
              <a:srgbClr val="000000">
                <a:alpha val="38000"/>
              </a:srgbClr>
            </a:outerShdw>
          </a:effectLst>
        </a:effectStyle>
        <a:effectStyle>
          <a:effectLst>
            <a:outerShdw blurRad="40000" rotWithShape="0" dir="5400000" dist="23000">
              <a:srgbClr val="000000">
                <a:alpha val="35000"/>
              </a:srgbClr>
            </a:outerShdw>
          </a:effectLst>
        </a:effectStyle>
        <a:effectStyle>
          <a:effectLst>
            <a:outerShdw blurRad="40000" rotWithShape="0" dir="5400000" dist="23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dir="t" rig="threePt">
              <a:rot lat="0" lon="0" rev="1200000"/>
            </a:lightRig>
          </a:scene3d>
          <a:sp3d>
            <a:bevelT h="25400" w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b="180000" l="50000" r="50000" t="-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b="50000" l="50000" r="50000" t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ysClr lastClr="000000" val="windowText"/>
      </a:dk1>
      <a:lt1>
        <a:sysClr lastClr="FFFFFF" val="window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cap="flat" cmpd="sng" w="9525" algn="ctr">
          <a:solidFill>
            <a:schemeClr val="phClr">
              <a:shade val="95000"/>
              <a:satMod val="105000"/>
            </a:schemeClr>
          </a:solidFill>
          <a:prstDash val="solid"/>
        </a:ln>
        <a:ln cap="flat" cmpd="sng" w="25400" algn="ctr">
          <a:solidFill>
            <a:schemeClr val="phClr"/>
          </a:solidFill>
          <a:prstDash val="solid"/>
        </a:ln>
        <a:ln cap="flat" cmpd="sng" w="38100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rotWithShape="0" dir="5400000" dist="20000">
              <a:srgbClr val="000000">
                <a:alpha val="38000"/>
              </a:srgbClr>
            </a:outerShdw>
          </a:effectLst>
        </a:effectStyle>
        <a:effectStyle>
          <a:effectLst>
            <a:outerShdw blurRad="40000" rotWithShape="0" dir="5400000" dist="23000">
              <a:srgbClr val="000000">
                <a:alpha val="35000"/>
              </a:srgbClr>
            </a:outerShdw>
          </a:effectLst>
        </a:effectStyle>
        <a:effectStyle>
          <a:effectLst>
            <a:outerShdw blurRad="40000" rotWithShape="0" dir="5400000" dist="23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dir="t" rig="threePt">
              <a:rot lat="0" lon="0" rev="1200000"/>
            </a:lightRig>
          </a:scene3d>
          <a:sp3d>
            <a:bevelT h="25400" w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b="180000" l="50000" r="50000" t="-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b="50000" l="50000" r="50000" t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</a:theme>
</file>

<file path=ppt/theme/theme3.xml><?xml version="1.0" encoding="utf-8"?>
<a:theme xmlns:a="http://schemas.openxmlformats.org/drawingml/2006/main" xmlns:r="http://schemas.openxmlformats.org/officeDocument/2006/relationships" name="light-gradient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cap="flat" cmpd="sng" w="9525" algn="ctr">
          <a:solidFill>
            <a:schemeClr val="phClr">
              <a:shade val="95000"/>
              <a:satMod val="105000"/>
            </a:schemeClr>
          </a:solidFill>
          <a:prstDash val="solid"/>
        </a:ln>
        <a:ln cap="flat" cmpd="sng" w="25400" algn="ctr">
          <a:solidFill>
            <a:schemeClr val="phClr"/>
          </a:solidFill>
          <a:prstDash val="solid"/>
        </a:ln>
        <a:ln cap="flat" cmpd="sng" w="38100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rotWithShape="0" dir="5400000" dist="20000">
              <a:srgbClr val="000000">
                <a:alpha val="38000"/>
              </a:srgbClr>
            </a:outerShdw>
          </a:effectLst>
        </a:effectStyle>
        <a:effectStyle>
          <a:effectLst>
            <a:outerShdw blurRad="40000" rotWithShape="0" dir="5400000" dist="23000">
              <a:srgbClr val="000000">
                <a:alpha val="35000"/>
              </a:srgbClr>
            </a:outerShdw>
          </a:effectLst>
        </a:effectStyle>
        <a:effectStyle>
          <a:effectLst>
            <a:outerShdw blurRad="40000" rotWithShape="0" dir="5400000" dist="23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dir="t" rig="threePt">
              <a:rot lat="0" lon="0" rev="1200000"/>
            </a:lightRig>
          </a:scene3d>
          <a:sp3d>
            <a:bevelT h="25400" w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b="180000" l="50000" r="50000" t="-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b="50000" l="50000" r="50000" t="50000"/>
          </a:path>
        </a:gradFill>
      </a:bgFillStyleLst>
    </a:fmtScheme>
  </a:themeElements>
</a:theme>
</file>