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3"/>
  </p:notesMasterIdLst>
  <p:sldIdLst>
    <p:sldId id="256" r:id="rId2"/>
    <p:sldId id="265" r:id="rId3"/>
    <p:sldId id="266" r:id="rId4"/>
    <p:sldId id="262" r:id="rId5"/>
    <p:sldId id="267" r:id="rId6"/>
    <p:sldId id="264" r:id="rId7"/>
    <p:sldId id="274" r:id="rId8"/>
    <p:sldId id="268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7EF3-CB16-4D9F-BA52-FAE19D95CBEC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3BAF-A3DF-4D41-B4FC-78E3151B5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4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3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62E3-674D-464C-A6F0-577B5998971D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2850" y="250551"/>
            <a:ext cx="10005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Collaborative Platform Version 5.0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71517" y="3294113"/>
            <a:ext cx="3034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Adrian Alfonso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271517" y="2722284"/>
            <a:ext cx="2818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Team Members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32850" y="3940444"/>
            <a:ext cx="2871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Jorge </a:t>
            </a:r>
            <a:r>
              <a:rPr lang="en-US" sz="3600" dirty="0" err="1" smtClean="0"/>
              <a:t>Travieso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7374341" y="2709338"/>
            <a:ext cx="2766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Product Owner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4341" y="3294112"/>
            <a:ext cx="290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Juan Caraballo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73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1223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Retrospective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119" y="1168376"/>
            <a:ext cx="7428532" cy="457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51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954" y="-68239"/>
            <a:ext cx="4694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Sprint </a:t>
            </a:r>
            <a:r>
              <a:rPr lang="en-US" sz="5400" b="1" dirty="0" smtClean="0"/>
              <a:t>4 </a:t>
            </a:r>
            <a:r>
              <a:rPr lang="en-US" sz="5400" b="1" dirty="0" smtClean="0"/>
              <a:t>Stories</a:t>
            </a:r>
            <a:endParaRPr lang="en-US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062959" y="2633849"/>
            <a:ext cx="1777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</a:t>
            </a:r>
            <a:r>
              <a:rPr lang="en-US" sz="4800" b="1" dirty="0" smtClean="0"/>
              <a:t>40pts</a:t>
            </a:r>
            <a:endParaRPr lang="en-US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79" y="855091"/>
            <a:ext cx="2633663" cy="58155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913" y="855091"/>
            <a:ext cx="2279174" cy="46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7232" y="35353"/>
            <a:ext cx="45445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Sprint 3 Stories</a:t>
            </a:r>
            <a:endParaRPr lang="en-US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68036" y="35353"/>
            <a:ext cx="6315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My Sprint 3 Stories</a:t>
            </a:r>
            <a:endParaRPr lang="en-US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64600" y="4449003"/>
            <a:ext cx="1896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mtClean="0"/>
              <a:t>Total 64 </a:t>
            </a:r>
            <a:r>
              <a:rPr lang="en-US" sz="4800" b="1" dirty="0" smtClean="0"/>
              <a:t>pts</a:t>
            </a:r>
            <a:endParaRPr lang="en-US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165987" y="4449003"/>
            <a:ext cx="1777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36 pts</a:t>
            </a:r>
            <a:endParaRPr 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325607" y="1563450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25607" y="3932580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325607" y="2813202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25607" y="5213278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003634" y="35353"/>
            <a:ext cx="0" cy="59702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50" y="1109554"/>
            <a:ext cx="1601916" cy="5400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4599" y="1241245"/>
            <a:ext cx="1568791" cy="2925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906" y="1236718"/>
            <a:ext cx="1471356" cy="47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9240" y="35353"/>
            <a:ext cx="40190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Daily Scrums </a:t>
            </a:r>
            <a:endParaRPr lang="en-US" sz="5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58" y="958683"/>
            <a:ext cx="2244630" cy="5611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022" y="862281"/>
            <a:ext cx="2129490" cy="56179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6341" y="958683"/>
            <a:ext cx="2163128" cy="261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126981"/>
            <a:ext cx="11818962" cy="545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3068" y="0"/>
            <a:ext cx="36306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Project plan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6966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9715" y="0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30" y="1279193"/>
            <a:ext cx="9811590" cy="441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ER Diagram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6" y="923330"/>
            <a:ext cx="11682484" cy="552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4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7652" y="0"/>
            <a:ext cx="110093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 (Utilization Dashboard)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46" y="923330"/>
            <a:ext cx="4617067" cy="577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0020" y="0"/>
            <a:ext cx="107045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(Pull New tickets)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19" y="1152951"/>
            <a:ext cx="10731585" cy="507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8416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/>
              <a:t>Burndown</a:t>
            </a:r>
            <a:r>
              <a:rPr lang="en-US" sz="5400" dirty="0"/>
              <a:t> </a:t>
            </a:r>
            <a:r>
              <a:rPr lang="en-US" sz="5400" b="1" dirty="0" smtClean="0"/>
              <a:t>chart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378" y="1154087"/>
            <a:ext cx="9811604" cy="503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09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68</Words>
  <Application>Microsoft Office PowerPoint</Application>
  <PresentationFormat>Widescreen</PresentationFormat>
  <Paragraphs>25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aalfonso</dc:creator>
  <cp:lastModifiedBy>aalfonso</cp:lastModifiedBy>
  <cp:revision>74</cp:revision>
  <dcterms:created xsi:type="dcterms:W3CDTF">2015-02-27T02:46:58Z</dcterms:created>
  <dcterms:modified xsi:type="dcterms:W3CDTF">2015-03-30T21:17:53Z</dcterms:modified>
</cp:coreProperties>
</file>