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59" r:id="rId6"/>
    <p:sldId id="264" r:id="rId7"/>
    <p:sldId id="262" r:id="rId8"/>
    <p:sldId id="261" r:id="rId9"/>
    <p:sldId id="266" r:id="rId10"/>
    <p:sldId id="267" r:id="rId11"/>
    <p:sldId id="260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2DEE3-B757-4656-95BE-B876B73597B1}" type="datetimeFigureOut">
              <a:rPr lang="en-US" smtClean="0"/>
              <a:t>7/30/2015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44365-E5AD-49E1-8EA6-AC2A8720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105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44365-E5AD-49E1-8EA6-AC2A8720C5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66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0338-270A-49D3-AC01-2B791C1A37CA}" type="datetime1">
              <a:rPr lang="en-US" smtClean="0"/>
              <a:t>7/30/2015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BD0C-55C3-4603-9CDC-F718131425C1}" type="datetime1">
              <a:rPr lang="en-US" smtClean="0"/>
              <a:t>7/30/2015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E4161-800B-4E64-82F1-65318F38AF73}" type="datetime1">
              <a:rPr lang="en-US" smtClean="0"/>
              <a:t>7/30/2015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37B34-F3AB-45C3-BEDD-32B1278B6AFC}" type="datetime1">
              <a:rPr lang="en-US" smtClean="0"/>
              <a:t>7/30/2015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E870-1CB6-42E4-86A2-77A48AAFFA27}" type="datetime1">
              <a:rPr lang="en-US" smtClean="0"/>
              <a:t>7/30/2015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E698-CA6B-41A2-B793-A849312F2CA8}" type="datetime1">
              <a:rPr lang="en-US" smtClean="0"/>
              <a:t>7/30/2015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CD7B4-DEA3-4FF8-8298-28287BFFEC99}" type="datetime1">
              <a:rPr lang="en-US" smtClean="0"/>
              <a:t>7/30/2015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A05C5-0348-4685-A2AB-D33B6EA06250}" type="datetime1">
              <a:rPr lang="en-US" smtClean="0"/>
              <a:t>7/30/2015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2BC75-5B43-493C-81C9-4CBEC7D9824D}" type="datetime1">
              <a:rPr lang="en-US" smtClean="0"/>
              <a:t>7/30/2015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3D7B-FD73-474C-A5CD-0271D04E3222}" type="datetime1">
              <a:rPr lang="en-US" smtClean="0"/>
              <a:t>7/30/2015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48612-21A2-42E3-9317-C1E40D3C849F}" type="datetime1">
              <a:rPr lang="en-US" smtClean="0"/>
              <a:t>7/30/2015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2E8EC3-7C82-4FB6-A492-89A1DC49F8B1}" type="datetime1">
              <a:rPr lang="en-US" smtClean="0"/>
              <a:t>7/30/2015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iu-scis-seniorproject.mingle.thoughtworks.com/projects/mobile_judge/cards/364" TargetMode="External"/><Relationship Id="rId2" Type="http://schemas.openxmlformats.org/officeDocument/2006/relationships/hyperlink" Target="https://fiu-scis-seniorproject.mingle.thoughtworks.com/projects/mobile_judge/cards/36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Mobile Judge Ver. 6.0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Marlon </a:t>
            </a:r>
            <a:r>
              <a:rPr lang="en-US" sz="2400" dirty="0" err="1" smtClean="0"/>
              <a:t>Cardero</a:t>
            </a:r>
            <a:r>
              <a:rPr lang="en-US" sz="2400" dirty="0" smtClean="0"/>
              <a:t>: Developer / System Tester</a:t>
            </a:r>
          </a:p>
          <a:p>
            <a:r>
              <a:rPr lang="en-US" sz="2000" dirty="0" smtClean="0"/>
              <a:t>Team:</a:t>
            </a:r>
          </a:p>
          <a:p>
            <a:r>
              <a:rPr lang="en-US" sz="2000" dirty="0" smtClean="0"/>
              <a:t>Alan </a:t>
            </a:r>
            <a:r>
              <a:rPr lang="en-US" sz="2000" dirty="0" err="1" smtClean="0"/>
              <a:t>Cardero</a:t>
            </a:r>
            <a:r>
              <a:rPr lang="en-US" sz="2000" dirty="0" smtClean="0"/>
              <a:t>: Scrum Master / Lead Developer</a:t>
            </a:r>
          </a:p>
          <a:p>
            <a:r>
              <a:rPr lang="en-US" sz="2000" dirty="0" err="1" smtClean="0"/>
              <a:t>Dennys</a:t>
            </a:r>
            <a:r>
              <a:rPr lang="en-US" sz="2000" dirty="0" smtClean="0"/>
              <a:t> Orozco: Developer / Integration Tester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1</a:t>
            </a:fld>
            <a:endParaRPr lang="en-US" sz="2400" dirty="0"/>
          </a:p>
        </p:txBody>
      </p:sp>
      <p:pic>
        <p:nvPicPr>
          <p:cNvPr id="5" name="Picture 75" descr="http://alternatives-inc.com/wp-content/uploads/2015/03/Judge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8600"/>
            <a:ext cx="25558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685800" y="4876800"/>
            <a:ext cx="785469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000" dirty="0" smtClean="0"/>
              <a:t>Product Owner: </a:t>
            </a:r>
            <a:r>
              <a:rPr lang="en-US" sz="2000" dirty="0" err="1" smtClean="0"/>
              <a:t>Masoud</a:t>
            </a:r>
            <a:r>
              <a:rPr lang="en-US" sz="2000" dirty="0" smtClean="0"/>
              <a:t> </a:t>
            </a:r>
            <a:r>
              <a:rPr lang="en-US" sz="2000" dirty="0" err="1" smtClean="0"/>
              <a:t>Sadjadi</a:t>
            </a:r>
            <a:endParaRPr lang="en-US" sz="18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3519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32688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Validation</a:t>
            </a:r>
            <a:endParaRPr lang="en-US" altLang="en-US" sz="5400" dirty="0">
              <a:solidFill>
                <a:srgbClr val="212121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385051"/>
              </p:ext>
            </p:extLst>
          </p:nvPr>
        </p:nvGraphicFramePr>
        <p:xfrm>
          <a:off x="28433" y="1143000"/>
          <a:ext cx="9144000" cy="571853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86000"/>
                <a:gridCol w="6858000"/>
              </a:tblGrid>
              <a:tr h="509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Test Case ID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T007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4779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</a:rPr>
                        <a:t>Test Email Screen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9468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Test Setup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is in the email screen and has selected at least 1 type of filter for recipients.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16583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Input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effectLst/>
                        </a:rPr>
                        <a:t>FilterSelect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effectLst/>
                        </a:rPr>
                        <a:t> click();</a:t>
                      </a:r>
                      <a:endParaRPr lang="en-US" sz="28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ExtraEmail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fill;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Next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click();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9468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Expected Output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/>
                        <a:buNone/>
                        <a:tabLst>
                          <a:tab pos="457200" algn="l"/>
                        </a:tabLst>
                      </a:pP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list of selected recipients by filter or extra emails is displayed.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9525" marB="0"/>
                </a:tc>
              </a:tr>
              <a:tr h="9468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Actual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effectLst/>
                        </a:rPr>
                        <a:t>Output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effectLst/>
                        </a:rPr>
                        <a:t>Same as expected.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871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4" descr="http://www.brandsoftheworld.com/sites/default/files/styles/logo-thumbnail/public/092011/jquery.png?itok=DDeokrw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49" y="3425030"/>
            <a:ext cx="116681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068618"/>
            <a:ext cx="679783" cy="67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024492"/>
            <a:ext cx="623373" cy="62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React: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A new state of the art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Javascript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based framework used for creating the Views in our app.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Jquery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Lightweight, small, and rich in JS library features including AJAX, and Events.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HTML, CSS, JavaScript &amp; AJAX: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web languages and technologies used for structural, visual and behavioral aspects of the website. 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PHP: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object-oriented programming language used for implementing the backend SLIM API.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Bootstrap: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CSS framework for Responsive interfaces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Composer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: Dependency Manager for PHP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SLIM: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Lightweight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PHP Framework used to define routes and handle requests from Frontend.</a:t>
            </a: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Eloquent: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ORM adapted to SLIM used to abstract database operations. </a:t>
            </a:r>
            <a:endParaRPr lang="en-US" alt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SQL &amp;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phpMyAdmin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: query language used by eloquent and DBMS used to view and manipulate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database</a:t>
            </a:r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11</a:t>
            </a:fld>
            <a:endParaRPr lang="en-US" sz="2400" dirty="0"/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132" y="5974028"/>
            <a:ext cx="1030068" cy="55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4" b="11247"/>
          <a:stretch>
            <a:fillRect/>
          </a:stretch>
        </p:blipFill>
        <p:spPr bwMode="auto">
          <a:xfrm>
            <a:off x="658079" y="5989538"/>
            <a:ext cx="962117" cy="52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" t="11494" r="6953"/>
          <a:stretch>
            <a:fillRect/>
          </a:stretch>
        </p:blipFill>
        <p:spPr bwMode="auto">
          <a:xfrm>
            <a:off x="171542" y="1006363"/>
            <a:ext cx="646129" cy="53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086450"/>
            <a:ext cx="1269206" cy="50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51" y="1006363"/>
            <a:ext cx="543245" cy="54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2" descr="http://www.subbuindesign.com/wp-content/uploads/2013/02/JavaScript-Log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072120"/>
            <a:ext cx="533400" cy="52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6" descr="https://upload.wikimedia.org/wikipedia/en/4/4c/Sublime_Text_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14" y="1006303"/>
            <a:ext cx="659755" cy="65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8" descr="http://intellij.org.cn/navigation/idea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994" y="6086450"/>
            <a:ext cx="424622" cy="42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20" y="3733800"/>
            <a:ext cx="1496219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1" t="20523" r="15553" b="18311"/>
          <a:stretch>
            <a:fillRect/>
          </a:stretch>
        </p:blipFill>
        <p:spPr bwMode="auto">
          <a:xfrm>
            <a:off x="5562600" y="6086450"/>
            <a:ext cx="881789" cy="5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832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We were able to successfully implement the React JS framework into the app, thus drastically increasing its performance.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addition, we were able to create an enhanced and fresher look, and include extended functionality.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38" descr="C:\Users\venitmcar\AppData\Roaming\Skype\My Skype Received Files\Screen Shot 2015-07-29 at 10.13.19 P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7239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12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782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FIU Senior project Showcase gives judges the opportunity to give grades to different projects that students create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every semester. </a:t>
            </a:r>
          </a:p>
          <a:p>
            <a:pPr algn="just">
              <a:spcBef>
                <a:spcPct val="0"/>
              </a:spcBef>
            </a:pP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However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, based on the amount of students and the projects that they have to grade, this can become a very tedious process. </a:t>
            </a:r>
            <a:endParaRPr lang="en-US" alt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purpose of the Mobile Judge Application is to provide a simple way to judge every student in a live environment, while doing it in a comfortable, streamlined way from the palm of their hand. </a:t>
            </a:r>
          </a:p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2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58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current version of the system, Mobile Judge 5.0 is built using the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Sencha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Touch Framework, providing a great jump in functionality and performance from previous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versions. </a:t>
            </a:r>
          </a:p>
          <a:p>
            <a:pPr algn="just"/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Though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this was a great improvement, this version also had a lot shortcomings which limit the actions the users and admin can take in the system,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but it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leaves opportunity for a lot of new functionality and improvements in any upcoming versions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Unfortunately, 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Sencha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proved to be poor in coverage for backwards compatibility and broke the previous version with their last update release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3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38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Proposed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We proposed to rebuild this whole application into React JS framework, which promised enhanced performance, better looks, and adaptability to new technologies.</a:t>
            </a:r>
          </a:p>
          <a:p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this version of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Mobile Judge I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was responsible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for building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the Email System Wizard,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used to send invitations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reminders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and other mass emails to end users. </a:t>
            </a:r>
          </a:p>
          <a:p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was also responsible for designing an Email Template Management System which will allow for the creation, editing and deletion of templates to be used by the email wizard.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To this part I integrated 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a third party WYSIWYG ("wiz-</a:t>
            </a:r>
            <a:r>
              <a:rPr lang="en-US" altLang="en-US" sz="2800" dirty="0" err="1">
                <a:latin typeface="Times New Roman" pitchFamily="18" charset="0"/>
                <a:cs typeface="Times New Roman" pitchFamily="18" charset="0"/>
              </a:rPr>
              <a:t>ee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-wig”) HTML editor with our new technologies to be used within the Email Template Management System.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4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353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8028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839200" cy="326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51" y="4419600"/>
            <a:ext cx="8767549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5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650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Requirements: </a:t>
            </a:r>
            <a:br>
              <a:rPr lang="en-US" dirty="0" smtClean="0"/>
            </a:br>
            <a:r>
              <a:rPr lang="en-US" dirty="0" smtClean="0"/>
              <a:t>Implemented 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hlinkClick r:id="rId2"/>
              </a:rPr>
              <a:t>#367</a:t>
            </a:r>
            <a:r>
              <a:rPr lang="en-US" b="1" dirty="0"/>
              <a:t> Create Template System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As an administrator, I want to be able to create new email templates by introducing the pre-defined text I want to use for future occasions, and save them to the </a:t>
            </a:r>
            <a:r>
              <a:rPr lang="en-US" dirty="0" smtClean="0"/>
              <a:t>database.</a:t>
            </a:r>
          </a:p>
          <a:p>
            <a:r>
              <a:rPr lang="en-US" b="1" dirty="0">
                <a:hlinkClick r:id="rId3"/>
              </a:rPr>
              <a:t>#364</a:t>
            </a:r>
            <a:r>
              <a:rPr lang="en-US" b="1" dirty="0"/>
              <a:t> Create Email System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an administrator, I want to be able to send mass emails to all users I select from current, past, or all terms to invite to the senior project showcase or remind them about a previous invitation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6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4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Template System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58" y="1582498"/>
            <a:ext cx="8402142" cy="4788139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7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20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System Design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0" y="2362200"/>
            <a:ext cx="7315200" cy="4141788"/>
          </a:xfrm>
          <a:prstGeom prst="rect">
            <a:avLst/>
          </a:prstGeom>
          <a:ln cap="rnd">
            <a:solidFill>
              <a:schemeClr val="bg1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524794" y="1600200"/>
            <a:ext cx="6094412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en-US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Model View Controller (MVC)</a:t>
            </a:r>
            <a:endParaRPr lang="en-US" sz="3000" dirty="0"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z="2400" smtClean="0"/>
              <a:t>8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00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00200"/>
            <a:ext cx="8077200" cy="48683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1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767</TotalTime>
  <Words>684</Words>
  <Application>Microsoft Office PowerPoint</Application>
  <PresentationFormat>On-screen Show (4:3)</PresentationFormat>
  <Paragraphs>83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Mobile Judge Ver. 6.0</vt:lpstr>
      <vt:lpstr>Problem</vt:lpstr>
      <vt:lpstr>Current System</vt:lpstr>
      <vt:lpstr>Proposed System</vt:lpstr>
      <vt:lpstr>Project Management</vt:lpstr>
      <vt:lpstr>Requirements:  Implemented User Stories</vt:lpstr>
      <vt:lpstr>Template System</vt:lpstr>
      <vt:lpstr>System Design</vt:lpstr>
      <vt:lpstr>Class Diagram</vt:lpstr>
      <vt:lpstr>Validation</vt:lpstr>
      <vt:lpstr>Technologies</vt:lpstr>
      <vt:lpstr>Summary</vt:lpstr>
    </vt:vector>
  </TitlesOfParts>
  <Company>Royal Caribbean Cruises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Judge Ver. 6.0</dc:title>
  <dc:creator>Marlon Cardero</dc:creator>
  <cp:lastModifiedBy>Marlon Cardero</cp:lastModifiedBy>
  <cp:revision>25</cp:revision>
  <dcterms:created xsi:type="dcterms:W3CDTF">2015-07-31T00:36:42Z</dcterms:created>
  <dcterms:modified xsi:type="dcterms:W3CDTF">2015-07-31T13:24:00Z</dcterms:modified>
</cp:coreProperties>
</file>