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62" r:id="rId3"/>
    <p:sldId id="257" r:id="rId4"/>
    <p:sldId id="258" r:id="rId5"/>
    <p:sldId id="259" r:id="rId6"/>
    <p:sldId id="266" r:id="rId7"/>
    <p:sldId id="263" r:id="rId8"/>
    <p:sldId id="260" r:id="rId9"/>
    <p:sldId id="269" r:id="rId10"/>
    <p:sldId id="270" r:id="rId11"/>
    <p:sldId id="268" r:id="rId12"/>
    <p:sldId id="267" r:id="rId13"/>
    <p:sldId id="272" r:id="rId14"/>
    <p:sldId id="264" r:id="rId15"/>
    <p:sldId id="273" r:id="rId16"/>
    <p:sldId id="271" r:id="rId17"/>
    <p:sldId id="265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11" d="100"/>
          <a:sy n="111" d="100"/>
        </p:scale>
        <p:origin x="-156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handoutMaster" Target="handoutMasters/handoutMaster1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1E1FED-6007-F64F-B39A-6FA3FF09BC17}" type="datetimeFigureOut">
              <a:rPr lang="en-US" smtClean="0"/>
              <a:t>7/30/15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480D7A-D0FB-5742-93DF-46B7E9E768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98125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441B0C-EC5B-CB4D-8C41-3B739840C2E1}" type="datetimeFigureOut">
              <a:rPr lang="en-US" smtClean="0"/>
              <a:t>7/30/15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CCC48D-AED1-FD4C-A8CB-8307100D50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26795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1D5F5-324D-E148-8B79-5797BC306029}" type="datetime1">
              <a:rPr lang="en-US" smtClean="0"/>
              <a:t>7/30/15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5087B-70C8-E343-B9F8-9AAE8A43B1AE}" type="datetime1">
              <a:rPr lang="en-US" smtClean="0"/>
              <a:t>7/30/15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A7D6D-FF58-C04D-9976-F8BE2903F472}" type="datetime1">
              <a:rPr lang="en-US" smtClean="0"/>
              <a:t>7/30/15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2DE22-E421-5148-AE1E-F62FDF280B66}" type="datetime1">
              <a:rPr lang="en-US" smtClean="0"/>
              <a:t>7/30/15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39B26-A2E1-9A48-9E55-0922157C0E44}" type="datetime1">
              <a:rPr lang="en-US" smtClean="0"/>
              <a:t>7/30/15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B4030-3360-134F-8F0C-47B9651B34F8}" type="datetime1">
              <a:rPr lang="en-US" smtClean="0"/>
              <a:t>7/30/15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2DAE9-3B00-9E4A-A065-2A19AC19B352}" type="datetime1">
              <a:rPr lang="en-US" smtClean="0"/>
              <a:t>7/30/15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2340E-3B68-1E47-81E0-1FEB1F6A8786}" type="datetime1">
              <a:rPr lang="en-US" smtClean="0"/>
              <a:t>7/30/15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828CF-4E9A-E04B-95A8-DB64DC945CA8}" type="datetime1">
              <a:rPr lang="en-US" smtClean="0"/>
              <a:t>7/30/15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5CCE7-C26F-CD49-8D84-E1E391E61C35}" type="datetime1">
              <a:rPr lang="en-US" smtClean="0"/>
              <a:t>7/30/15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4CB05-0787-964E-83E3-4B83F5DEE566}" type="datetime1">
              <a:rPr lang="en-US" smtClean="0"/>
              <a:t>7/30/15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65CA46-22EA-B246-AB9C-F9A04427EA96}" type="datetime1">
              <a:rPr lang="en-US" smtClean="0"/>
              <a:t>7/30/15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18516"/>
            <a:ext cx="7772400" cy="1470025"/>
          </a:xfrm>
        </p:spPr>
        <p:txBody>
          <a:bodyPr/>
          <a:lstStyle/>
          <a:p>
            <a:r>
              <a:rPr lang="en-US" dirty="0" smtClean="0"/>
              <a:t>Mobile Judge 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886199"/>
            <a:ext cx="6400800" cy="2624253"/>
          </a:xfrm>
        </p:spPr>
        <p:txBody>
          <a:bodyPr>
            <a:normAutofit lnSpcReduction="10000"/>
          </a:bodyPr>
          <a:lstStyle/>
          <a:p>
            <a:pPr algn="l"/>
            <a:r>
              <a:rPr lang="en-US" dirty="0" smtClean="0"/>
              <a:t>Team: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u="sng" dirty="0" smtClean="0"/>
              <a:t>Presenter: Alan M. Cardero</a:t>
            </a:r>
          </a:p>
          <a:p>
            <a:pPr algn="l"/>
            <a:r>
              <a:rPr lang="en-US" dirty="0" smtClean="0"/>
              <a:t>Marlon A. Cardero</a:t>
            </a:r>
            <a:br>
              <a:rPr lang="en-US" dirty="0" smtClean="0"/>
            </a:br>
            <a:r>
              <a:rPr lang="en-US" dirty="0" err="1" smtClean="0"/>
              <a:t>Dennys</a:t>
            </a:r>
            <a:r>
              <a:rPr lang="en-US" dirty="0" smtClean="0"/>
              <a:t> Orozco</a:t>
            </a:r>
            <a:endParaRPr lang="en-US" dirty="0"/>
          </a:p>
          <a:p>
            <a:pPr algn="l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1</a:t>
            </a:fld>
            <a:endParaRPr lang="en-US"/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7584400"/>
            <a:ext cx="1524000" cy="1102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00734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Gantt Diagram</a:t>
            </a:r>
            <a:endParaRPr lang="en-US" dirty="0"/>
          </a:p>
        </p:txBody>
      </p:sp>
      <p:pic>
        <p:nvPicPr>
          <p:cNvPr id="5" name="Content Placeholder 4" descr="screenshot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2" b="4432"/>
          <a:stretch>
            <a:fillRect/>
          </a:stretch>
        </p:blipFill>
        <p:spPr>
          <a:xfrm>
            <a:off x="125245" y="1417638"/>
            <a:ext cx="8980105" cy="4938712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1297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Judge State Diagram</a:t>
            </a:r>
            <a:endParaRPr lang="en-US" dirty="0"/>
          </a:p>
        </p:txBody>
      </p:sp>
      <p:pic>
        <p:nvPicPr>
          <p:cNvPr id="5" name="Content Placeholder 4" descr="judgesStates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109" r="-34109"/>
          <a:stretch>
            <a:fillRect/>
          </a:stretch>
        </p:blipFill>
        <p:spPr>
          <a:xfrm>
            <a:off x="125245" y="1417638"/>
            <a:ext cx="8901487" cy="48954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5806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React Components Diagram</a:t>
            </a:r>
            <a:endParaRPr lang="en-US" dirty="0"/>
          </a:p>
        </p:txBody>
      </p:sp>
      <p:pic>
        <p:nvPicPr>
          <p:cNvPr id="5" name="Content Placeholder 4" descr="Judge Registration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663" r="-18663"/>
          <a:stretch>
            <a:fillRect/>
          </a:stretch>
        </p:blipFill>
        <p:spPr>
          <a:xfrm>
            <a:off x="182451" y="1417638"/>
            <a:ext cx="8760992" cy="48182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4291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Case: Student Assignment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fontAlgn="t"/>
            <a:r>
              <a:rPr lang="en-US" b="1" dirty="0" smtClean="0"/>
              <a:t>Purpose</a:t>
            </a:r>
            <a:endParaRPr lang="en-US" dirty="0"/>
          </a:p>
          <a:p>
            <a:pPr lvl="1" fontAlgn="t"/>
            <a:r>
              <a:rPr lang="en-US" dirty="0"/>
              <a:t>Students Assignment Algorithm</a:t>
            </a:r>
          </a:p>
          <a:p>
            <a:pPr fontAlgn="t"/>
            <a:r>
              <a:rPr lang="en-US" b="1" dirty="0"/>
              <a:t>Test Setup</a:t>
            </a:r>
            <a:endParaRPr lang="en-US" dirty="0"/>
          </a:p>
          <a:p>
            <a:pPr lvl="1" fontAlgn="t"/>
            <a:r>
              <a:rPr lang="en-US" dirty="0"/>
              <a:t>1.Set up multiple judges accounts.</a:t>
            </a:r>
            <a:br>
              <a:rPr lang="en-US" dirty="0"/>
            </a:br>
            <a:r>
              <a:rPr lang="en-US" dirty="0"/>
              <a:t>2. Set conflicts for every judge.</a:t>
            </a:r>
            <a:br>
              <a:rPr lang="en-US" dirty="0"/>
            </a:br>
            <a:r>
              <a:rPr lang="en-US" dirty="0"/>
              <a:t>3. Complete account set up Process:</a:t>
            </a:r>
          </a:p>
          <a:p>
            <a:pPr lvl="1" fontAlgn="t"/>
            <a:r>
              <a:rPr lang="en-US" dirty="0" smtClean="0"/>
              <a:t>4</a:t>
            </a:r>
            <a:r>
              <a:rPr lang="en-US" dirty="0"/>
              <a:t>. Verify each judge has the same number of judges while assigning them randomly and evenly.</a:t>
            </a:r>
          </a:p>
          <a:p>
            <a:pPr fontAlgn="t"/>
            <a:r>
              <a:rPr lang="en-US" b="1" dirty="0"/>
              <a:t>Input</a:t>
            </a:r>
            <a:endParaRPr lang="en-US" dirty="0"/>
          </a:p>
          <a:p>
            <a:pPr lvl="1" fontAlgn="t"/>
            <a:r>
              <a:rPr lang="en-US" dirty="0" err="1"/>
              <a:t>Password.fill</a:t>
            </a:r>
            <a:r>
              <a:rPr lang="en-US" dirty="0"/>
              <a:t>(pass), Conflicts Selection(), </a:t>
            </a:r>
            <a:r>
              <a:rPr lang="en-US" dirty="0" err="1"/>
              <a:t>Create.click</a:t>
            </a:r>
            <a:r>
              <a:rPr lang="en-US" dirty="0"/>
              <a:t>();</a:t>
            </a:r>
          </a:p>
          <a:p>
            <a:pPr fontAlgn="t"/>
            <a:r>
              <a:rPr lang="en-US" b="1" dirty="0"/>
              <a:t>Expected Output</a:t>
            </a:r>
            <a:endParaRPr lang="en-US" dirty="0"/>
          </a:p>
          <a:p>
            <a:pPr lvl="1" fontAlgn="t"/>
            <a:r>
              <a:rPr lang="en-US" dirty="0"/>
              <a:t>Evenly distributed students per judge.</a:t>
            </a:r>
          </a:p>
          <a:p>
            <a:pPr fontAlgn="t"/>
            <a:r>
              <a:rPr lang="en-US" b="1" dirty="0"/>
              <a:t>Actual Output</a:t>
            </a:r>
            <a:endParaRPr lang="en-US" dirty="0"/>
          </a:p>
          <a:p>
            <a:pPr lvl="1" fontAlgn="t"/>
            <a:r>
              <a:rPr lang="en-US" dirty="0"/>
              <a:t>Same as expected.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9558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Final Product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Enhanced Application.</a:t>
            </a:r>
          </a:p>
          <a:p>
            <a:r>
              <a:rPr lang="en-US" dirty="0" smtClean="0"/>
              <a:t>Improved Look.</a:t>
            </a:r>
          </a:p>
          <a:p>
            <a:r>
              <a:rPr lang="en-US" dirty="0" smtClean="0"/>
              <a:t>Better Performance.</a:t>
            </a:r>
          </a:p>
          <a:p>
            <a:r>
              <a:rPr lang="en-US" dirty="0" smtClean="0"/>
              <a:t>Extended functionality.</a:t>
            </a:r>
          </a:p>
          <a:p>
            <a:r>
              <a:rPr lang="en-US" dirty="0" smtClean="0"/>
              <a:t>Restful JSON API.</a:t>
            </a:r>
          </a:p>
          <a:p>
            <a:r>
              <a:rPr lang="en-US" dirty="0" smtClean="0"/>
              <a:t>Experience and knowledge.</a:t>
            </a:r>
          </a:p>
          <a:p>
            <a:r>
              <a:rPr lang="en-US" dirty="0" smtClean="0"/>
              <a:t>Robust Database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9263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and Privacy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Password encryption</a:t>
            </a:r>
          </a:p>
          <a:p>
            <a:r>
              <a:rPr lang="en-US" dirty="0" smtClean="0"/>
              <a:t>User validation.</a:t>
            </a:r>
          </a:p>
          <a:p>
            <a:r>
              <a:rPr lang="en-US" dirty="0" smtClean="0"/>
              <a:t>Password </a:t>
            </a:r>
            <a:r>
              <a:rPr lang="en-US" dirty="0" err="1" smtClean="0"/>
              <a:t>revocery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5912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</a:t>
            </a:r>
            <a:r>
              <a:rPr lang="en-US" dirty="0" err="1" smtClean="0"/>
              <a:t>Screenthots</a:t>
            </a:r>
            <a:endParaRPr lang="en-US" dirty="0"/>
          </a:p>
        </p:txBody>
      </p:sp>
      <p:pic>
        <p:nvPicPr>
          <p:cNvPr id="5" name="Content Placeholder 4" descr="Screen Shot 2015-07-31 at 1.23.2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897" r="-105897"/>
          <a:stretch>
            <a:fillRect/>
          </a:stretch>
        </p:blipFill>
        <p:spPr/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16</a:t>
            </a:fld>
            <a:endParaRPr lang="en-US"/>
          </a:p>
        </p:txBody>
      </p:sp>
      <p:pic>
        <p:nvPicPr>
          <p:cNvPr id="6" name="Picture 5" descr="Screen Shot 2015-07-31 at 1.22.49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7658" y="1600200"/>
            <a:ext cx="2638038" cy="4525963"/>
          </a:xfrm>
          <a:prstGeom prst="rect">
            <a:avLst/>
          </a:prstGeom>
        </p:spPr>
      </p:pic>
      <p:pic>
        <p:nvPicPr>
          <p:cNvPr id="7" name="Picture 6" descr="Screen Shot 2015-07-31 at 1.21.59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302" y="1600200"/>
            <a:ext cx="2642960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265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43457"/>
            <a:ext cx="8229600" cy="4525963"/>
          </a:xfrm>
        </p:spPr>
        <p:txBody>
          <a:bodyPr/>
          <a:lstStyle/>
          <a:p>
            <a:pPr algn="ctr"/>
            <a:r>
              <a:rPr lang="en-US" dirty="0" smtClean="0"/>
              <a:t>Thanks a lot for your attention</a:t>
            </a:r>
            <a:br>
              <a:rPr lang="en-US" dirty="0" smtClean="0"/>
            </a:br>
            <a:r>
              <a:rPr lang="en-US" dirty="0" smtClean="0"/>
              <a:t>today!</a:t>
            </a:r>
          </a:p>
          <a:p>
            <a:pPr algn="ctr"/>
            <a:endParaRPr lang="en-US" dirty="0"/>
          </a:p>
          <a:p>
            <a:pPr algn="ctr"/>
            <a:r>
              <a:rPr lang="en-US" dirty="0" smtClean="0"/>
              <a:t>Questions or comments?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3217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FIU requires an app to allow judges to grade students on their final project presentation.</a:t>
            </a:r>
          </a:p>
          <a:p>
            <a:pPr>
              <a:buFont typeface="Wingdings" charset="2"/>
              <a:buChar char="§"/>
            </a:pPr>
            <a:r>
              <a:rPr lang="en-US" dirty="0" smtClean="0"/>
              <a:t>The app should allow: </a:t>
            </a:r>
          </a:p>
          <a:p>
            <a:pPr lvl="1">
              <a:buFont typeface="Wingdings" charset="2"/>
              <a:buChar char="§"/>
            </a:pPr>
            <a:r>
              <a:rPr lang="en-US" dirty="0" smtClean="0"/>
              <a:t>Admins to Manipulate all information. </a:t>
            </a:r>
          </a:p>
          <a:p>
            <a:pPr lvl="1">
              <a:buFont typeface="Wingdings" charset="2"/>
              <a:buChar char="§"/>
            </a:pPr>
            <a:r>
              <a:rPr lang="en-US" dirty="0"/>
              <a:t>Judges to grade </a:t>
            </a:r>
            <a:r>
              <a:rPr lang="en-US" dirty="0" smtClean="0"/>
              <a:t>students</a:t>
            </a:r>
          </a:p>
          <a:p>
            <a:pPr lvl="1">
              <a:buFont typeface="Wingdings" charset="2"/>
              <a:buChar char="§"/>
            </a:pPr>
            <a:r>
              <a:rPr lang="en-US" dirty="0"/>
              <a:t>Students to see their grades</a:t>
            </a:r>
            <a:r>
              <a:rPr lang="en-US" dirty="0" smtClean="0"/>
              <a:t>.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616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Previous database was not normalized.</a:t>
            </a:r>
          </a:p>
          <a:p>
            <a:r>
              <a:rPr lang="en-US" dirty="0" smtClean="0"/>
              <a:t>Previous system lacked flexibility.</a:t>
            </a:r>
          </a:p>
          <a:p>
            <a:r>
              <a:rPr lang="en-US" dirty="0" smtClean="0"/>
              <a:t>Vulnerable to framework updates.</a:t>
            </a:r>
          </a:p>
          <a:p>
            <a:r>
              <a:rPr lang="en-US" dirty="0" smtClean="0"/>
              <a:t>Poor performance.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4769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Redo database.</a:t>
            </a:r>
          </a:p>
          <a:p>
            <a:r>
              <a:rPr lang="en-US" dirty="0" smtClean="0"/>
              <a:t>Choose a fast solution for frontend.</a:t>
            </a:r>
          </a:p>
          <a:p>
            <a:r>
              <a:rPr lang="en-US" dirty="0" smtClean="0"/>
              <a:t>Select a light solution for backend.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4300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 and my contribution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Tx/>
              <a:buChar char="•"/>
            </a:pPr>
            <a:r>
              <a:rPr lang="en-US" dirty="0"/>
              <a:t>Judge Module</a:t>
            </a:r>
          </a:p>
          <a:p>
            <a:pPr algn="just">
              <a:buFontTx/>
              <a:buChar char="•"/>
            </a:pPr>
            <a:r>
              <a:rPr lang="en-US" dirty="0" smtClean="0">
                <a:ea typeface="Times New Roman" charset="0"/>
                <a:cs typeface="Times New Roman" charset="0"/>
              </a:rPr>
              <a:t>Student </a:t>
            </a:r>
            <a:r>
              <a:rPr lang="en-US" dirty="0">
                <a:ea typeface="Times New Roman" charset="0"/>
                <a:cs typeface="Times New Roman" charset="0"/>
              </a:rPr>
              <a:t>Module</a:t>
            </a:r>
          </a:p>
          <a:p>
            <a:pPr algn="just">
              <a:buFontTx/>
              <a:buChar char="•"/>
            </a:pPr>
            <a:r>
              <a:rPr lang="en-US" dirty="0" smtClean="0">
                <a:ea typeface="Times New Roman" charset="0"/>
                <a:cs typeface="Times New Roman" charset="0"/>
              </a:rPr>
              <a:t>Judge </a:t>
            </a:r>
            <a:r>
              <a:rPr lang="en-US" dirty="0">
                <a:ea typeface="Times New Roman" charset="0"/>
                <a:cs typeface="Times New Roman" charset="0"/>
              </a:rPr>
              <a:t>Registration Module</a:t>
            </a:r>
          </a:p>
          <a:p>
            <a:r>
              <a:rPr lang="en-US" dirty="0" smtClean="0"/>
              <a:t>Password Recovery</a:t>
            </a:r>
          </a:p>
          <a:p>
            <a:r>
              <a:rPr lang="en-US" dirty="0" smtClean="0"/>
              <a:t>Authentication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5411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Technologies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457200" indent="-457200" algn="just">
              <a:spcAft>
                <a:spcPts val="1800"/>
              </a:spcAft>
              <a:buFont typeface="Wingdings" charset="0"/>
              <a:buChar char="ü"/>
            </a:pPr>
            <a:r>
              <a:rPr lang="en-US" b="1" dirty="0">
                <a:latin typeface="Times New Roman" charset="0"/>
                <a:cs typeface="Times New Roman" charset="0"/>
              </a:rPr>
              <a:t>React</a:t>
            </a:r>
          </a:p>
          <a:p>
            <a:pPr marL="457200" indent="-457200" algn="just">
              <a:spcAft>
                <a:spcPts val="1800"/>
              </a:spcAft>
              <a:buFont typeface="Wingdings" charset="0"/>
              <a:buChar char="ü"/>
            </a:pPr>
            <a:r>
              <a:rPr lang="en-US" b="1" dirty="0" smtClean="0">
                <a:latin typeface="Times New Roman" charset="0"/>
                <a:cs typeface="Times New Roman" charset="0"/>
              </a:rPr>
              <a:t>Composer</a:t>
            </a:r>
            <a:endParaRPr lang="en-US" b="1" dirty="0">
              <a:latin typeface="Times New Roman" charset="0"/>
              <a:cs typeface="Times New Roman" charset="0"/>
            </a:endParaRPr>
          </a:p>
          <a:p>
            <a:pPr marL="457200" indent="-457200" algn="just">
              <a:spcAft>
                <a:spcPts val="1800"/>
              </a:spcAft>
              <a:buFont typeface="Wingdings" charset="0"/>
              <a:buChar char="ü"/>
            </a:pPr>
            <a:r>
              <a:rPr lang="en-US" b="1" dirty="0">
                <a:latin typeface="Times New Roman" charset="0"/>
                <a:cs typeface="Times New Roman" charset="0"/>
              </a:rPr>
              <a:t>Bootstrap</a:t>
            </a:r>
          </a:p>
          <a:p>
            <a:pPr marL="457200" indent="-457200" algn="just">
              <a:spcAft>
                <a:spcPts val="1800"/>
              </a:spcAft>
              <a:buFont typeface="Wingdings" charset="0"/>
              <a:buChar char="ü"/>
            </a:pPr>
            <a:r>
              <a:rPr lang="en-US" b="1" dirty="0" smtClean="0">
                <a:latin typeface="Times New Roman" charset="0"/>
                <a:cs typeface="Times New Roman" charset="0"/>
              </a:rPr>
              <a:t>SLIM</a:t>
            </a:r>
          </a:p>
          <a:p>
            <a:pPr marL="457200" indent="-457200" algn="just">
              <a:spcAft>
                <a:spcPts val="1800"/>
              </a:spcAft>
              <a:buFont typeface="Wingdings" charset="0"/>
              <a:buChar char="ü"/>
            </a:pPr>
            <a:r>
              <a:rPr lang="en-US" b="1" dirty="0" err="1" smtClean="0">
                <a:latin typeface="Times New Roman" charset="0"/>
                <a:cs typeface="Times New Roman" charset="0"/>
              </a:rPr>
              <a:t>NodeJS</a:t>
            </a:r>
            <a:endParaRPr lang="en-US" b="1" dirty="0">
              <a:latin typeface="Times New Roman" charset="0"/>
              <a:cs typeface="Times New Roman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457200" indent="-457200" algn="just">
              <a:spcAft>
                <a:spcPts val="1800"/>
              </a:spcAft>
              <a:buFont typeface="Wingdings" charset="0"/>
              <a:buChar char="ü"/>
            </a:pPr>
            <a:r>
              <a:rPr lang="en-US" b="1" dirty="0" err="1" smtClean="0">
                <a:latin typeface="Times New Roman" charset="0"/>
                <a:cs typeface="Times New Roman" charset="0"/>
              </a:rPr>
              <a:t>JQuery</a:t>
            </a:r>
            <a:endParaRPr lang="en-US" b="1" dirty="0">
              <a:latin typeface="Times New Roman" charset="0"/>
              <a:cs typeface="Times New Roman" charset="0"/>
            </a:endParaRPr>
          </a:p>
          <a:p>
            <a:pPr marL="457200" indent="-457200" algn="just">
              <a:spcAft>
                <a:spcPts val="1800"/>
              </a:spcAft>
              <a:buFont typeface="Wingdings" charset="0"/>
              <a:buChar char="ü"/>
            </a:pPr>
            <a:r>
              <a:rPr lang="en-US" b="1" dirty="0">
                <a:latin typeface="Times New Roman" charset="0"/>
                <a:cs typeface="Times New Roman" charset="0"/>
              </a:rPr>
              <a:t>Eloquent</a:t>
            </a:r>
          </a:p>
          <a:p>
            <a:pPr marL="457200" indent="-457200" algn="just">
              <a:spcAft>
                <a:spcPts val="1800"/>
              </a:spcAft>
              <a:buFont typeface="Wingdings" charset="0"/>
              <a:buChar char="ü"/>
            </a:pPr>
            <a:r>
              <a:rPr lang="en-US" b="1" dirty="0">
                <a:latin typeface="Times New Roman" charset="0"/>
                <a:cs typeface="Times New Roman" charset="0"/>
              </a:rPr>
              <a:t>HTML</a:t>
            </a:r>
            <a:r>
              <a:rPr lang="en-US" b="1" dirty="0" smtClean="0">
                <a:latin typeface="Times New Roman" charset="0"/>
                <a:cs typeface="Times New Roman" charset="0"/>
              </a:rPr>
              <a:t>,CSS</a:t>
            </a:r>
            <a:r>
              <a:rPr lang="en-US" b="1" dirty="0">
                <a:latin typeface="Times New Roman" charset="0"/>
                <a:cs typeface="Times New Roman" charset="0"/>
              </a:rPr>
              <a:t>, </a:t>
            </a:r>
            <a:r>
              <a:rPr lang="en-US" b="1" dirty="0" smtClean="0">
                <a:latin typeface="Times New Roman" charset="0"/>
                <a:cs typeface="Times New Roman" charset="0"/>
              </a:rPr>
              <a:t>JavaScript &amp; AJAX</a:t>
            </a:r>
            <a:endParaRPr lang="en-US" b="1" dirty="0">
              <a:latin typeface="Times New Roman" charset="0"/>
              <a:cs typeface="Times New Roman" charset="0"/>
            </a:endParaRPr>
          </a:p>
          <a:p>
            <a:pPr marL="457200" indent="-457200" algn="just">
              <a:spcAft>
                <a:spcPts val="1800"/>
              </a:spcAft>
              <a:buFont typeface="Wingdings" charset="0"/>
              <a:buChar char="ü"/>
            </a:pPr>
            <a:r>
              <a:rPr lang="en-US" b="1" dirty="0">
                <a:latin typeface="Times New Roman" charset="0"/>
                <a:cs typeface="Times New Roman" charset="0"/>
              </a:rPr>
              <a:t>PHP</a:t>
            </a:r>
          </a:p>
          <a:p>
            <a:pPr marL="457200" indent="-457200" algn="just">
              <a:spcAft>
                <a:spcPts val="1800"/>
              </a:spcAft>
              <a:buFont typeface="Wingdings" charset="0"/>
              <a:buChar char="ü"/>
            </a:pPr>
            <a:r>
              <a:rPr lang="en-US" b="1" dirty="0" smtClean="0">
                <a:latin typeface="Times New Roman" charset="0"/>
                <a:cs typeface="Times New Roman" charset="0"/>
              </a:rPr>
              <a:t>MySQL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6502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Students Assignment Algorithm</a:t>
            </a:r>
            <a:r>
              <a:rPr lang="en-US" dirty="0">
                <a:ea typeface="Calibri"/>
                <a:cs typeface="Times New Roman"/>
              </a:rPr>
              <a:t/>
            </a:r>
            <a:br>
              <a:rPr lang="en-US" dirty="0">
                <a:ea typeface="Calibri"/>
                <a:cs typeface="Times New Roman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171450" lvl="1" indent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Select the students in the current term.</a:t>
            </a:r>
          </a:p>
          <a:p>
            <a:pPr marL="171450" lvl="1" indent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Sort them descending by the number of judges who they have been assigned to.</a:t>
            </a:r>
          </a:p>
          <a:p>
            <a:pPr marL="171450" lvl="1" indent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Sort them as a secondary sort randomly.</a:t>
            </a:r>
          </a:p>
          <a:p>
            <a:pPr marL="171450" lvl="1" indent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 students to the current judge starting from the begging of the results produced by the query.</a:t>
            </a:r>
          </a:p>
          <a:p>
            <a:pPr marL="171450" lvl="1" indent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each student check if it is a conflict of interest, if its not add it if it is check the next student.</a:t>
            </a:r>
          </a:p>
          <a:p>
            <a:pPr marL="171450" lvl="1" indent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Repeat until the number of students per judge has been reached or until the number of returned in the query has been completely checked.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4194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4318" y="274638"/>
            <a:ext cx="8229600" cy="1143000"/>
          </a:xfrm>
        </p:spPr>
        <p:txBody>
          <a:bodyPr/>
          <a:lstStyle/>
          <a:p>
            <a:r>
              <a:rPr lang="en-US" dirty="0" smtClean="0"/>
              <a:t>MVC</a:t>
            </a:r>
            <a:endParaRPr lang="en-US" dirty="0"/>
          </a:p>
        </p:txBody>
      </p:sp>
      <p:pic>
        <p:nvPicPr>
          <p:cNvPr id="9" name="Content Placeholder 8" descr="Picture1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3" b="1783"/>
          <a:stretch>
            <a:fillRect/>
          </a:stretch>
        </p:blipFill>
        <p:spPr>
          <a:xfrm>
            <a:off x="491523" y="1600200"/>
            <a:ext cx="8229600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4094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 Diagram</a:t>
            </a:r>
            <a:endParaRPr lang="en-US" dirty="0"/>
          </a:p>
        </p:txBody>
      </p:sp>
      <p:pic>
        <p:nvPicPr>
          <p:cNvPr id="5" name="Content Placeholder 4" descr="ClassesA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165" r="-22165"/>
          <a:stretch>
            <a:fillRect/>
          </a:stretch>
        </p:blipFill>
        <p:spPr>
          <a:xfrm>
            <a:off x="-496245" y="1212844"/>
            <a:ext cx="10163658" cy="558962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309035"/>
      </p:ext>
    </p:extLst>
  </p:cSld>
  <p:clrMapOvr>
    <a:masterClrMapping/>
  </p:clrMapOvr>
</p:sld>
</file>

<file path=ppt/theme/theme1.xml><?xml version="1.0" encoding="utf-8"?>
<a:theme xmlns:a="http://schemas.openxmlformats.org/drawingml/2006/main" name=" Black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Black .thmx</Template>
  <TotalTime>632</TotalTime>
  <Words>310</Words>
  <Application>Microsoft Macintosh PowerPoint</Application>
  <PresentationFormat>On-screen Show (4:3)</PresentationFormat>
  <Paragraphs>92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 Black </vt:lpstr>
      <vt:lpstr>Mobile Judge 6</vt:lpstr>
      <vt:lpstr>Problem</vt:lpstr>
      <vt:lpstr>Current System</vt:lpstr>
      <vt:lpstr>Solution</vt:lpstr>
      <vt:lpstr>Requirements and my contribution</vt:lpstr>
      <vt:lpstr>Technologies</vt:lpstr>
      <vt:lpstr>Students Assignment Algorithm </vt:lpstr>
      <vt:lpstr>MVC</vt:lpstr>
      <vt:lpstr>Class Diagram</vt:lpstr>
      <vt:lpstr>Gantt Diagram</vt:lpstr>
      <vt:lpstr>Judge State Diagram</vt:lpstr>
      <vt:lpstr>React Components Diagram</vt:lpstr>
      <vt:lpstr>Test Case: Student Assignment</vt:lpstr>
      <vt:lpstr>Final Product</vt:lpstr>
      <vt:lpstr>Security and Privacy</vt:lpstr>
      <vt:lpstr>Some Screenthots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Mobile Judge 6</dc:title>
  <dc:creator>Alan Cardero</dc:creator>
  <cp:lastModifiedBy>Alan Cardero</cp:lastModifiedBy>
  <cp:revision>16</cp:revision>
  <dcterms:created xsi:type="dcterms:W3CDTF">2015-07-31T02:52:14Z</dcterms:created>
  <dcterms:modified xsi:type="dcterms:W3CDTF">2015-07-31T13:24:41Z</dcterms:modified>
</cp:coreProperties>
</file>