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60" r:id="rId3"/>
    <p:sldId id="261" r:id="rId4"/>
    <p:sldId id="265" r:id="rId5"/>
    <p:sldId id="264" r:id="rId6"/>
    <p:sldId id="262" r:id="rId7"/>
    <p:sldId id="269" r:id="rId8"/>
    <p:sldId id="263" r:id="rId9"/>
    <p:sldId id="266" r:id="rId10"/>
    <p:sldId id="268" r:id="rId11"/>
    <p:sldId id="259" r:id="rId12"/>
    <p:sldId id="257" r:id="rId13"/>
    <p:sldId id="267" r:id="rId14"/>
    <p:sldId id="25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485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7CC25-C0A5-4149-BEAD-97E031AE7010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B70B1-A213-4687-ADE5-46B6D06EF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72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1B70B1-A213-4687-ADE5-46B6D06EF4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219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1B70B1-A213-4687-ADE5-46B6D06EF42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655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7C94-C14F-45B7-B79C-AE75C64C3A2B}" type="datetime1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0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3CF5-4980-4C05-A3E8-28A255DF4BCF}" type="datetime1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32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4CD4C-32A0-43A9-AD8A-EDBE3C67AB3E}" type="datetime1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8151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F17E-4AF0-49B1-BD5D-61EDDB2F30D6}" type="datetime1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96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6D462-6449-45AE-B405-4E6C6C8DFB6C}" type="datetime1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37504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4570D-4E40-490F-BA20-734DD0989F5C}" type="datetime1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935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84B12-C72B-4D82-B659-EEE4FCC0A177}" type="datetime1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304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28A88-ECB0-4D0A-ADCE-BAB2FC29A837}" type="datetime1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790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D93D-519B-418D-8076-4B6F19A65E3E}" type="datetime1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140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D7CE-464F-4D7B-ACE1-65D0184F0975}" type="datetime1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434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29C-B120-4F62-BF84-3EE293B6A684}" type="datetime1">
              <a:rPr lang="en-US" smtClean="0"/>
              <a:t>7/31/2015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472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B37E-EE30-4075-8D7A-82204D16C49F}" type="datetime1">
              <a:rPr lang="en-US" smtClean="0"/>
              <a:t>7/31/2015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56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27E18-10D7-46D6-BDE6-65118C1E0F62}" type="datetime1">
              <a:rPr lang="en-US" smtClean="0"/>
              <a:t>7/31/2015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92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FCD13-8519-417C-9147-CAE8D7615797}" type="datetime1">
              <a:rPr lang="en-US" smtClean="0"/>
              <a:t>7/31/2015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955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2BEF-CD86-4E4E-9B0F-E14718A9A530}" type="datetime1">
              <a:rPr lang="en-US" smtClean="0"/>
              <a:t>7/31/2015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338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C7BB-AE36-454A-9D14-A225D84DB9E7}" type="datetime1">
              <a:rPr lang="en-US" smtClean="0"/>
              <a:t>7/31/2015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932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FB805-5A9F-45E4-B3B6-179C06376C66}" type="datetime1">
              <a:rPr lang="en-US" smtClean="0"/>
              <a:t>7/31/2015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6600E13-1141-4EC2-877F-3B2DD1580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21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Mobile </a:t>
            </a:r>
            <a:r>
              <a:rPr lang="en-US" dirty="0" smtClean="0"/>
              <a:t>Judge Ver. 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599469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Dennys Orozco: Developer / Integration Tester</a:t>
            </a:r>
            <a:br>
              <a:rPr lang="en-US" sz="2400" dirty="0"/>
            </a:br>
            <a:endParaRPr lang="en-US" sz="2400" dirty="0" smtClean="0"/>
          </a:p>
          <a:p>
            <a:r>
              <a:rPr lang="en-US" sz="2200" dirty="0" smtClean="0"/>
              <a:t>Team</a:t>
            </a:r>
            <a:r>
              <a:rPr lang="en-US" sz="2400" dirty="0" smtClean="0"/>
              <a:t>:</a:t>
            </a:r>
          </a:p>
          <a:p>
            <a:r>
              <a:rPr lang="en-US" dirty="0" smtClean="0"/>
              <a:t>Marlon </a:t>
            </a:r>
            <a:r>
              <a:rPr lang="en-US" dirty="0"/>
              <a:t>Cardero: Developer / System Tester</a:t>
            </a:r>
            <a:br>
              <a:rPr lang="en-US" dirty="0"/>
            </a:br>
            <a:r>
              <a:rPr lang="en-US" dirty="0"/>
              <a:t>Alan Cardero: Scrum Master / Lead Developer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z="2000" smtClean="0"/>
              <a:t>1</a:t>
            </a:fld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3967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 Students from SPWS Algorithm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 All Students from Senior Project Website</a:t>
            </a:r>
          </a:p>
          <a:p>
            <a:r>
              <a:rPr lang="en-US" dirty="0" smtClean="0"/>
              <a:t>Validate student does exist and add the student.</a:t>
            </a:r>
          </a:p>
          <a:p>
            <a:r>
              <a:rPr lang="en-US" dirty="0" smtClean="0"/>
              <a:t>Validate that the student’s project does not exist and add it.</a:t>
            </a:r>
          </a:p>
          <a:p>
            <a:r>
              <a:rPr lang="en-US" dirty="0" smtClean="0"/>
              <a:t>If the student exists, update his information and status.</a:t>
            </a:r>
          </a:p>
          <a:p>
            <a:r>
              <a:rPr lang="en-US" dirty="0" smtClean="0"/>
              <a:t>If the project exists, update the project information.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1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552" y="302425"/>
            <a:ext cx="8596668" cy="1320800"/>
          </a:xfrm>
        </p:spPr>
        <p:txBody>
          <a:bodyPr/>
          <a:lstStyle/>
          <a:p>
            <a:r>
              <a:rPr lang="en-US" dirty="0" smtClean="0"/>
              <a:t>Data Transfer in Mobile Judge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651" y="2362489"/>
            <a:ext cx="6199681" cy="4213252"/>
          </a:xfrm>
        </p:spPr>
      </p:pic>
      <p:sp>
        <p:nvSpPr>
          <p:cNvPr id="5" name="TextBox 4"/>
          <p:cNvSpPr txBox="1"/>
          <p:nvPr/>
        </p:nvSpPr>
        <p:spPr>
          <a:xfrm>
            <a:off x="1637416" y="1623225"/>
            <a:ext cx="5242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/>
                </a:solidFill>
              </a:rPr>
              <a:t>Model View Controller (MVC)</a:t>
            </a:r>
            <a:endParaRPr lang="en-US" sz="2800" dirty="0">
              <a:solidFill>
                <a:schemeClr val="accent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z="2000" smtClean="0"/>
              <a:t>11</a:t>
            </a:fld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8010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796" y="250165"/>
            <a:ext cx="4968165" cy="6444215"/>
          </a:xfrm>
        </p:spPr>
      </p:pic>
      <p:sp>
        <p:nvSpPr>
          <p:cNvPr id="6" name="TextBox 5"/>
          <p:cNvSpPr txBox="1"/>
          <p:nvPr/>
        </p:nvSpPr>
        <p:spPr>
          <a:xfrm>
            <a:off x="319177" y="353683"/>
            <a:ext cx="2846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2"/>
                </a:solidFill>
              </a:rPr>
              <a:t>Class Diagram</a:t>
            </a:r>
            <a:endParaRPr lang="en-US" sz="4000" dirty="0">
              <a:solidFill>
                <a:schemeClr val="accent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z="2000" smtClean="0"/>
              <a:t>12</a:t>
            </a:fld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604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Persistent Data Design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00" y="1215814"/>
            <a:ext cx="8708796" cy="554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30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Gained experience and knowledge.</a:t>
            </a:r>
          </a:p>
          <a:p>
            <a:r>
              <a:rPr lang="en-US" dirty="0" smtClean="0"/>
              <a:t>Improved application.</a:t>
            </a:r>
          </a:p>
          <a:p>
            <a:r>
              <a:rPr lang="en-US" dirty="0" smtClean="0"/>
              <a:t>Faster loading times.</a:t>
            </a:r>
          </a:p>
          <a:p>
            <a:r>
              <a:rPr lang="en-US" dirty="0" smtClean="0"/>
              <a:t>Better look.</a:t>
            </a:r>
          </a:p>
          <a:p>
            <a:r>
              <a:rPr lang="en-US" dirty="0" smtClean="0"/>
              <a:t>Extended functionality.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z="2000" smtClean="0"/>
              <a:t>14</a:t>
            </a:fld>
            <a:endParaRPr lang="en-US" sz="2000" dirty="0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37" y="3207214"/>
            <a:ext cx="3708644" cy="306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36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system was needed to ease the grading process used in Project Showcases. The process is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normally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live, near-simultaneous grading of multiple projects in a limited time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frame. It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repetitive, burdensome and even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error-prone process. </a:t>
            </a:r>
          </a:p>
          <a:p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Mobile Judge App (MJA) was designed with the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purpose that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process can be made much simpler and streamlined so that the judges can focus on the projects themselves and less so on the manner of grading.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z="2000" smtClean="0"/>
              <a:t>2</a:t>
            </a:fld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399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Mobile Judge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5.0 was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built using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Sencha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Touch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technology.</a:t>
            </a:r>
          </a:p>
          <a:p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Provided an email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system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amongst other management tools.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espite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many features introduced in this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 there were many shortcomings.</a:t>
            </a:r>
          </a:p>
          <a:p>
            <a:pPr lvl="1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Large loading times</a:t>
            </a:r>
          </a:p>
          <a:p>
            <a:pPr lvl="1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Lacking functionality outside the email system.</a:t>
            </a:r>
          </a:p>
          <a:p>
            <a:pPr lvl="1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Untrustworthy update system.</a:t>
            </a:r>
          </a:p>
          <a:p>
            <a:pPr lvl="1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support from its creators.</a:t>
            </a:r>
          </a:p>
          <a:p>
            <a:pPr lvl="1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z="2000" smtClean="0"/>
              <a:t>3</a:t>
            </a:fld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5192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Lightweight framework for the backend.</a:t>
            </a:r>
          </a:p>
          <a:p>
            <a:r>
              <a:rPr lang="en-US" dirty="0" smtClean="0"/>
              <a:t>Fast and responsive framework for the front end.</a:t>
            </a:r>
          </a:p>
          <a:p>
            <a:r>
              <a:rPr lang="en-US" dirty="0"/>
              <a:t>Normalize and refactor database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z="2000" smtClean="0"/>
              <a:t>4</a:t>
            </a:fld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1446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733909"/>
            <a:ext cx="9156779" cy="4307453"/>
          </a:xfrm>
        </p:spPr>
        <p:txBody>
          <a:bodyPr>
            <a:normAutofit fontScale="92500" lnSpcReduction="20000"/>
          </a:bodyPr>
          <a:lstStyle/>
          <a:p>
            <a:pPr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React: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Javascript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framework used to create the responsive Views display in the front end.</a:t>
            </a:r>
          </a:p>
          <a:p>
            <a:pPr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SLIM: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Framework used in the back end to receive information from the front end.</a:t>
            </a:r>
          </a:p>
          <a:p>
            <a:pPr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Eloquent: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Framework used to create models of the database. 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HTML, CSS, </a:t>
            </a: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Bootstrap,  JQuery, JavaScript 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 AJAX: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standard web languages and technologies used for structural, presentational and behavioral aspects of the website. </a:t>
            </a:r>
          </a:p>
          <a:p>
            <a:pPr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PHP: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object-oriented programming language used for the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SLIM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implementation.</a:t>
            </a:r>
          </a:p>
          <a:p>
            <a:pPr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SQL &amp;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phpMyAdmin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query language used by eloquent and DBMS used to view and manipulate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alt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NodeJS</a:t>
            </a: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Composer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package managers used to install the tools used.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z="2000" smtClean="0"/>
              <a:t>5</a:t>
            </a:fld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4776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2" y="1340540"/>
            <a:ext cx="8977785" cy="529068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34080" y="4566245"/>
            <a:ext cx="683339" cy="365125"/>
          </a:xfrm>
        </p:spPr>
        <p:txBody>
          <a:bodyPr/>
          <a:lstStyle/>
          <a:p>
            <a:fld id="{16600E13-1141-4EC2-877F-3B2DD15808BB}" type="slidenum">
              <a:rPr lang="en-US" sz="2000" smtClean="0"/>
              <a:t>6</a:t>
            </a:fld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4060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537" y="220489"/>
            <a:ext cx="5067739" cy="634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25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and Contributions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470479"/>
            <a:ext cx="4184035" cy="388077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Admin Settings</a:t>
            </a:r>
          </a:p>
          <a:p>
            <a:pPr lvl="1"/>
            <a:r>
              <a:rPr lang="en-US" sz="1800" dirty="0" smtClean="0"/>
              <a:t>Term Management</a:t>
            </a:r>
          </a:p>
          <a:p>
            <a:pPr lvl="1"/>
            <a:r>
              <a:rPr lang="en-US" sz="1800" dirty="0" smtClean="0"/>
              <a:t>Question Management</a:t>
            </a:r>
          </a:p>
          <a:p>
            <a:pPr lvl="1"/>
            <a:r>
              <a:rPr lang="en-US" sz="1800" dirty="0" smtClean="0"/>
              <a:t>User Management</a:t>
            </a:r>
          </a:p>
          <a:p>
            <a:pPr lvl="1"/>
            <a:endParaRPr lang="en-US" sz="1800" dirty="0"/>
          </a:p>
          <a:p>
            <a:pPr lvl="1"/>
            <a:endParaRPr lang="en-US" sz="2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8" y="1470478"/>
            <a:ext cx="4184034" cy="3880773"/>
          </a:xfrm>
        </p:spPr>
        <p:txBody>
          <a:bodyPr>
            <a:normAutofit/>
          </a:bodyPr>
          <a:lstStyle/>
          <a:p>
            <a:r>
              <a:rPr lang="en-US" sz="2400" dirty="0"/>
              <a:t>Admin People</a:t>
            </a:r>
          </a:p>
          <a:p>
            <a:pPr lvl="1"/>
            <a:r>
              <a:rPr lang="en-US" sz="2200" dirty="0"/>
              <a:t>Students</a:t>
            </a:r>
          </a:p>
          <a:p>
            <a:pPr lvl="1"/>
            <a:r>
              <a:rPr lang="en-US" sz="2200" dirty="0"/>
              <a:t>Judges</a:t>
            </a:r>
          </a:p>
          <a:p>
            <a:endParaRPr lang="en-US" sz="1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z="2000" smtClean="0"/>
              <a:t>8</a:t>
            </a:fld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972" y="3287685"/>
            <a:ext cx="6641956" cy="327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36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and Contributions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522239"/>
            <a:ext cx="4184035" cy="3880772"/>
          </a:xfrm>
        </p:spPr>
        <p:txBody>
          <a:bodyPr/>
          <a:lstStyle/>
          <a:p>
            <a:r>
              <a:rPr lang="en-US" sz="2400" dirty="0"/>
              <a:t>Admin Stats</a:t>
            </a:r>
          </a:p>
          <a:p>
            <a:pPr lvl="1"/>
            <a:r>
              <a:rPr lang="en-US" sz="1800" dirty="0"/>
              <a:t>Projects</a:t>
            </a:r>
          </a:p>
          <a:p>
            <a:pPr lvl="1"/>
            <a:r>
              <a:rPr lang="en-US" sz="1800" dirty="0"/>
              <a:t>Students</a:t>
            </a:r>
          </a:p>
          <a:p>
            <a:pPr lvl="1"/>
            <a:r>
              <a:rPr lang="en-US" sz="1800" dirty="0"/>
              <a:t>Grades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1513617"/>
            <a:ext cx="4184034" cy="3880773"/>
          </a:xfrm>
        </p:spPr>
        <p:txBody>
          <a:bodyPr/>
          <a:lstStyle/>
          <a:p>
            <a:r>
              <a:rPr lang="en-US" dirty="0"/>
              <a:t>Admin Home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00E13-1141-4EC2-877F-3B2DD15808BB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879" y="2128761"/>
            <a:ext cx="7151298" cy="352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9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755</TotalTime>
  <Words>428</Words>
  <Application>Microsoft Office PowerPoint</Application>
  <PresentationFormat>Widescreen</PresentationFormat>
  <Paragraphs>76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</vt:lpstr>
      <vt:lpstr>Wingdings 3</vt:lpstr>
      <vt:lpstr>Facet</vt:lpstr>
      <vt:lpstr>Mobile Judge Ver. 6</vt:lpstr>
      <vt:lpstr>Problem Statement</vt:lpstr>
      <vt:lpstr>Current System</vt:lpstr>
      <vt:lpstr>Proposed System</vt:lpstr>
      <vt:lpstr>Technologies</vt:lpstr>
      <vt:lpstr>Project Management</vt:lpstr>
      <vt:lpstr>User Stories</vt:lpstr>
      <vt:lpstr>Requirements and Contributions</vt:lpstr>
      <vt:lpstr>Requirements and Contributions (Cont.)</vt:lpstr>
      <vt:lpstr>Load Students from SPWS Algorithm</vt:lpstr>
      <vt:lpstr>Data Transfer in Mobile Judge</vt:lpstr>
      <vt:lpstr>PowerPoint Presentation</vt:lpstr>
      <vt:lpstr>Persistent Data Design</vt:lpstr>
      <vt:lpstr>Results</vt:lpstr>
    </vt:vector>
  </TitlesOfParts>
  <Company>Ultimate Software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Dennys Orozco</dc:creator>
  <cp:lastModifiedBy>Dennys Orozco</cp:lastModifiedBy>
  <cp:revision>18</cp:revision>
  <dcterms:created xsi:type="dcterms:W3CDTF">2015-07-31T02:42:06Z</dcterms:created>
  <dcterms:modified xsi:type="dcterms:W3CDTF">2015-07-31T15:24:11Z</dcterms:modified>
</cp:coreProperties>
</file>