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6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48" d="100"/>
          <a:sy n="48" d="100"/>
        </p:scale>
        <p:origin x="67" y="9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1BFF73-14A5-4381-A689-9CAA400D0C41}" type="datetimeFigureOut">
              <a:rPr lang="en-US" smtClean="0"/>
              <a:t>7/31/2015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B976E-27FC-4F55-8346-D2B73A575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51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B976E-27FC-4F55-8346-D2B73A575D8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084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B976E-27FC-4F55-8346-D2B73A575D8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56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7/31/2015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Team 7:  </a:t>
            </a:r>
            <a:r>
              <a:rPr lang="en-US" dirty="0" err="1" smtClean="0"/>
              <a:t>IvIS</a:t>
            </a:r>
            <a:r>
              <a:rPr lang="en-US" dirty="0" smtClean="0"/>
              <a:t> </a:t>
            </a:r>
            <a:r>
              <a:rPr lang="en-US" dirty="0" err="1" smtClean="0"/>
              <a:t>RoDES</a:t>
            </a:r>
            <a:r>
              <a:rPr lang="en-US" dirty="0" smtClean="0"/>
              <a:t> – SOFTWARE DESIGNER and developer</a:t>
            </a:r>
          </a:p>
          <a:p>
            <a:r>
              <a:rPr lang="en-US" dirty="0"/>
              <a:t>	</a:t>
            </a:r>
            <a:r>
              <a:rPr lang="en-US" dirty="0" smtClean="0"/>
              <a:t>	  Absalom Lwande </a:t>
            </a:r>
            <a:r>
              <a:rPr lang="en-US" dirty="0"/>
              <a:t>- SOFTWARE DESIGNER and </a:t>
            </a:r>
            <a:r>
              <a:rPr lang="en-US" dirty="0" smtClean="0"/>
              <a:t>developer</a:t>
            </a:r>
          </a:p>
          <a:p>
            <a:r>
              <a:rPr lang="en-US" dirty="0"/>
              <a:t>	</a:t>
            </a:r>
            <a:r>
              <a:rPr lang="en-US" dirty="0" smtClean="0"/>
              <a:t>		Ben </a:t>
            </a:r>
            <a:r>
              <a:rPr lang="en-US" dirty="0" err="1" smtClean="0"/>
              <a:t>lavalley</a:t>
            </a:r>
            <a:r>
              <a:rPr lang="en-US" dirty="0" smtClean="0"/>
              <a:t> – Product owner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295" y="1589695"/>
            <a:ext cx="8532978" cy="298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05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Persistent Data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dirty="0"/>
          </a:p>
          <a:p>
            <a:r>
              <a:rPr lang="en-US" dirty="0"/>
              <a:t>Database</a:t>
            </a:r>
          </a:p>
          <a:p>
            <a:pPr lvl="1"/>
            <a:r>
              <a:rPr lang="en-US" dirty="0"/>
              <a:t>MongoDB</a:t>
            </a:r>
          </a:p>
          <a:p>
            <a:r>
              <a:rPr lang="en-US" dirty="0"/>
              <a:t>Server</a:t>
            </a:r>
          </a:p>
          <a:p>
            <a:pPr lvl="1"/>
            <a:r>
              <a:rPr lang="en-US" dirty="0"/>
              <a:t>Amazon </a:t>
            </a:r>
            <a:r>
              <a:rPr lang="en-US" dirty="0" smtClean="0"/>
              <a:t>S3 Servers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7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and Privacy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Meteor Publish and Subscribe features. 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479" y="2657098"/>
            <a:ext cx="5723116" cy="34597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04" y="2788619"/>
            <a:ext cx="4640982" cy="9906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04" y="4714676"/>
            <a:ext cx="5601185" cy="140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05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Design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76" y="1299410"/>
            <a:ext cx="5684420" cy="4997116"/>
          </a:xfrm>
        </p:spPr>
      </p:pic>
    </p:spTree>
    <p:extLst>
      <p:ext uri="{BB962C8B-B14F-4D97-AF65-F5344CB8AC3E}">
        <p14:creationId xmlns:p14="http://schemas.microsoft.com/office/powerpoint/2010/main" val="265282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 Machine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620253" y="2548978"/>
            <a:ext cx="641684" cy="5935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834518" y="2228136"/>
            <a:ext cx="178067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</a:t>
            </a:r>
            <a:r>
              <a:rPr lang="en-US" dirty="0" smtClean="0"/>
              <a:t>erver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6657473" y="1552267"/>
            <a:ext cx="178067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Friends Collection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3834518" y="4119004"/>
            <a:ext cx="178067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Search box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6649679" y="2845757"/>
            <a:ext cx="178067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User Data Collection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9593632" y="2272252"/>
            <a:ext cx="178067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Search Results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9593632" y="4576204"/>
            <a:ext cx="178067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Results Box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10139515" y="5843057"/>
            <a:ext cx="889885" cy="851948"/>
          </a:xfrm>
          <a:prstGeom prst="ellipse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0235768" y="5916104"/>
            <a:ext cx="697377" cy="7058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Elbow Connector 15"/>
          <p:cNvCxnSpPr>
            <a:stCxn id="4" idx="6"/>
            <a:endCxn id="7" idx="1"/>
          </p:cNvCxnSpPr>
          <p:nvPr/>
        </p:nvCxnSpPr>
        <p:spPr>
          <a:xfrm>
            <a:off x="2261937" y="2845757"/>
            <a:ext cx="1572581" cy="173044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7" idx="0"/>
            <a:endCxn id="5" idx="2"/>
          </p:cNvCxnSpPr>
          <p:nvPr/>
        </p:nvCxnSpPr>
        <p:spPr>
          <a:xfrm rot="5400000" flipH="1" flipV="1">
            <a:off x="4236621" y="3630770"/>
            <a:ext cx="976468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5" idx="3"/>
            <a:endCxn id="6" idx="1"/>
          </p:cNvCxnSpPr>
          <p:nvPr/>
        </p:nvCxnSpPr>
        <p:spPr>
          <a:xfrm flipV="1">
            <a:off x="5615191" y="2009467"/>
            <a:ext cx="1042282" cy="67586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5" idx="3"/>
            <a:endCxn id="8" idx="1"/>
          </p:cNvCxnSpPr>
          <p:nvPr/>
        </p:nvCxnSpPr>
        <p:spPr>
          <a:xfrm>
            <a:off x="5615191" y="2685336"/>
            <a:ext cx="1034488" cy="61762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6" idx="3"/>
            <a:endCxn id="9" idx="1"/>
          </p:cNvCxnSpPr>
          <p:nvPr/>
        </p:nvCxnSpPr>
        <p:spPr>
          <a:xfrm>
            <a:off x="8438146" y="2009467"/>
            <a:ext cx="1155486" cy="71998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8" idx="3"/>
            <a:endCxn id="9" idx="1"/>
          </p:cNvCxnSpPr>
          <p:nvPr/>
        </p:nvCxnSpPr>
        <p:spPr>
          <a:xfrm flipV="1">
            <a:off x="8430352" y="2729452"/>
            <a:ext cx="1163280" cy="57350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9" idx="2"/>
            <a:endCxn id="10" idx="0"/>
          </p:cNvCxnSpPr>
          <p:nvPr/>
        </p:nvCxnSpPr>
        <p:spPr>
          <a:xfrm rot="5400000">
            <a:off x="9789193" y="3881428"/>
            <a:ext cx="1389552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0" idx="2"/>
            <a:endCxn id="11" idx="0"/>
          </p:cNvCxnSpPr>
          <p:nvPr/>
        </p:nvCxnSpPr>
        <p:spPr>
          <a:xfrm rot="16200000" flipH="1">
            <a:off x="10357987" y="5616585"/>
            <a:ext cx="352453" cy="10048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stCxn id="7" idx="3"/>
            <a:endCxn id="11" idx="2"/>
          </p:cNvCxnSpPr>
          <p:nvPr/>
        </p:nvCxnSpPr>
        <p:spPr>
          <a:xfrm>
            <a:off x="5615191" y="4576204"/>
            <a:ext cx="4524324" cy="16928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373729" y="3575491"/>
            <a:ext cx="122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Enter text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 flipH="1">
            <a:off x="4164588" y="3446104"/>
            <a:ext cx="1486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Call search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5605192" y="2369459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78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Input: friend’s name</a:t>
            </a:r>
          </a:p>
          <a:p>
            <a:pPr marL="0" indent="0">
              <a:buNone/>
            </a:pPr>
            <a:r>
              <a:rPr lang="en-US" dirty="0" smtClean="0"/>
              <a:t>Output: results of search</a:t>
            </a:r>
          </a:p>
          <a:p>
            <a:pPr marL="0" indent="0">
              <a:buNone/>
            </a:pPr>
            <a:r>
              <a:rPr lang="en-US" dirty="0" smtClean="0"/>
              <a:t>Algorithm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Get the text box input after 0.5 seconds of activation.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Get the value of the text in the input.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If the value has not changed, return. Otherwise call the search method in the server.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Find all users who have the value as a name, return their information.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Load a maximum of 7 results to the client. If there are more results, show the load more button. Otherwise do not.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While the load more button is clicked, return a maximum of 7 more results if there are more. If there are no more results hide the load more button.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92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Suites and Test Cases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6390643"/>
              </p:ext>
            </p:extLst>
          </p:nvPr>
        </p:nvGraphicFramePr>
        <p:xfrm>
          <a:off x="646111" y="2144855"/>
          <a:ext cx="5129047" cy="2179320"/>
        </p:xfrm>
        <a:graphic>
          <a:graphicData uri="http://schemas.openxmlformats.org/drawingml/2006/table">
            <a:tbl>
              <a:tblPr/>
              <a:tblGrid>
                <a:gridCol w="1567700"/>
                <a:gridCol w="3561347"/>
              </a:tblGrid>
              <a:tr h="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Case ID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NIBBL109 SUNNY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Purpose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friends search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Preconditions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Friends page is loaded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Input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User’s name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Expected Results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 list of users is reflected on the search results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997520"/>
              </p:ext>
            </p:extLst>
          </p:nvPr>
        </p:nvGraphicFramePr>
        <p:xfrm>
          <a:off x="6375785" y="2144855"/>
          <a:ext cx="5334951" cy="2179320"/>
        </p:xfrm>
        <a:graphic>
          <a:graphicData uri="http://schemas.openxmlformats.org/drawingml/2006/table">
            <a:tbl>
              <a:tblPr/>
              <a:tblGrid>
                <a:gridCol w="1917977"/>
                <a:gridCol w="3416974"/>
              </a:tblGrid>
              <a:tr h="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Case ID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NIBBL109 RAINY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Purpose</a:t>
                      </a:r>
                      <a:endParaRPr lang="en-US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friends search</a:t>
                      </a:r>
                      <a:endParaRPr lang="en-US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Preconditions</a:t>
                      </a:r>
                      <a:endParaRPr lang="en-US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Friends page is loaded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Input</a:t>
                      </a:r>
                      <a:endParaRPr lang="en-US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User’s name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Expected Results</a:t>
                      </a:r>
                      <a:endParaRPr lang="en-US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The --No Results-- info is shown in the results DIV</a:t>
                      </a:r>
                      <a:endParaRPr lang="en-US" dirty="0">
                        <a:effectLst/>
                      </a:endParaRPr>
                    </a:p>
                  </a:txBody>
                  <a:tcPr marL="53340" marR="53340" marT="53340" marB="53340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769895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1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Test Cases</a:t>
            </a:r>
            <a:endParaRPr lang="en-US" dirty="0"/>
          </a:p>
        </p:txBody>
      </p:sp>
      <p:pic>
        <p:nvPicPr>
          <p:cNvPr id="3075" name="Picture 3" descr="Screen Shot 2015-07-22 at 9.27.48 PM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404" y="2647197"/>
            <a:ext cx="3914775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Screen Shot 2015-07-10 at 11.41.53 A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402" y="2647197"/>
            <a:ext cx="3895725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54354" y="2125849"/>
            <a:ext cx="1362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Sunny Day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114078" y="2277865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Rainy 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93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295" y="1589695"/>
            <a:ext cx="8532978" cy="298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8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dirty="0" err="1" smtClean="0"/>
              <a:t>Nibbl</a:t>
            </a:r>
            <a:r>
              <a:rPr lang="en-US" altLang="en-US" dirty="0" smtClean="0"/>
              <a:t> 1.0 is a website application that lets you invite friends for dinner at a restaurant or under a chef. </a:t>
            </a:r>
            <a:r>
              <a:rPr lang="en-US" altLang="en-US" dirty="0" err="1" smtClean="0"/>
              <a:t>Nibbl</a:t>
            </a:r>
            <a:r>
              <a:rPr lang="en-US" altLang="en-US" dirty="0" smtClean="0"/>
              <a:t> 2.0 includes the </a:t>
            </a:r>
            <a:r>
              <a:rPr lang="en-US" altLang="en-US" dirty="0" err="1" smtClean="0"/>
              <a:t>folowing</a:t>
            </a:r>
            <a:r>
              <a:rPr lang="en-US" altLang="en-US" dirty="0" smtClean="0"/>
              <a:t> modifications</a:t>
            </a:r>
          </a:p>
          <a:p>
            <a:endParaRPr lang="en-US" altLang="en-US" dirty="0"/>
          </a:p>
          <a:p>
            <a:r>
              <a:rPr lang="en-US" altLang="en-US" dirty="0" smtClean="0"/>
              <a:t>Improvement </a:t>
            </a:r>
            <a:r>
              <a:rPr lang="en-US" altLang="en-US" dirty="0"/>
              <a:t>in screen size page </a:t>
            </a:r>
            <a:r>
              <a:rPr lang="en-US" altLang="en-US" dirty="0" smtClean="0"/>
              <a:t>responsiveness</a:t>
            </a:r>
            <a:endParaRPr lang="en-US" altLang="en-US" dirty="0"/>
          </a:p>
          <a:p>
            <a:r>
              <a:rPr lang="en-US" altLang="en-US" dirty="0" smtClean="0"/>
              <a:t>Addition of features to </a:t>
            </a:r>
            <a:r>
              <a:rPr lang="en-US" altLang="en-US" dirty="0"/>
              <a:t>improve usability and navigation within the web </a:t>
            </a:r>
            <a:r>
              <a:rPr lang="en-US" altLang="en-US" dirty="0" smtClean="0"/>
              <a:t>application</a:t>
            </a:r>
            <a:endParaRPr lang="en-US" altLang="en-US" dirty="0"/>
          </a:p>
          <a:p>
            <a:r>
              <a:rPr lang="en-US" altLang="en-US" dirty="0"/>
              <a:t>B</a:t>
            </a:r>
            <a:r>
              <a:rPr lang="en-US" altLang="en-US" dirty="0" smtClean="0"/>
              <a:t>ugs fixes and </a:t>
            </a:r>
            <a:r>
              <a:rPr lang="en-US" altLang="en-US" dirty="0"/>
              <a:t>tweaks </a:t>
            </a:r>
            <a:r>
              <a:rPr lang="en-US" altLang="en-US" dirty="0" smtClean="0"/>
              <a:t>to the </a:t>
            </a:r>
            <a:r>
              <a:rPr lang="en-US" altLang="en-US" dirty="0"/>
              <a:t>current </a:t>
            </a:r>
            <a:r>
              <a:rPr lang="en-US" altLang="en-US" dirty="0" smtClean="0"/>
              <a:t>system. </a:t>
            </a:r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17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0" y="1291077"/>
            <a:ext cx="8225173" cy="533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69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As a user I would like to work with a more visually appealing appearance so that I can have a better user experience.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As a registered user I have been added to the </a:t>
            </a:r>
            <a:r>
              <a:rPr lang="en-US" altLang="en-US" dirty="0" err="1"/>
              <a:t>Nibbl</a:t>
            </a:r>
            <a:r>
              <a:rPr lang="en-US" altLang="en-US" dirty="0"/>
              <a:t> beta and I need to accept or deny the </a:t>
            </a:r>
            <a:r>
              <a:rPr lang="en-US" altLang="en-US" dirty="0" err="1"/>
              <a:t>Nibbl</a:t>
            </a:r>
            <a:r>
              <a:rPr lang="en-US" altLang="en-US" dirty="0"/>
              <a:t> beta terms. Until I accept the terms I cannot see </a:t>
            </a:r>
            <a:r>
              <a:rPr lang="en-US" altLang="en-US" dirty="0" err="1"/>
              <a:t>Nibbl</a:t>
            </a:r>
            <a:r>
              <a:rPr lang="en-US" altLang="en-US" dirty="0"/>
              <a:t> front page.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As a user and profile page owner I need my profile page to be flexible and dynamic on a device of any size; this increases the page aesthetic value and attracts more users to the page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As a registered user if I have no new notifications, show message saying no new notification in the widget.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As a user I need to be able to change the localization in the User Profile Page.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As a registered user I have to hear sounds for new messages and notifications when browser is minimized, when I am not actively using the website.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As a user I need to see the about page.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As a registered user, I want to be able to use the navigation bar to view my friends on the </a:t>
            </a:r>
            <a:r>
              <a:rPr lang="en-US" altLang="en-US" dirty="0" err="1"/>
              <a:t>nibbl</a:t>
            </a:r>
            <a:r>
              <a:rPr lang="en-US" altLang="en-US" dirty="0"/>
              <a:t> website so that I can quickly connect with the people I would like to have dinner with.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A registered user I need to be able to search my friends list so that I can easily find my friends and new </a:t>
            </a:r>
            <a:r>
              <a:rPr lang="en-US" altLang="en-US" dirty="0" smtClean="0"/>
              <a:t>friends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4244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Diagrams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930" y="1853248"/>
            <a:ext cx="5850015" cy="4077577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1853248"/>
            <a:ext cx="5257384" cy="407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1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3460"/>
            <a:ext cx="7503278" cy="4195762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351" y="1603460"/>
            <a:ext cx="4420650" cy="419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56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3667"/>
            <a:ext cx="6472792" cy="4345186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275" y="1423667"/>
            <a:ext cx="5363725" cy="4345186"/>
          </a:xfrm>
        </p:spPr>
      </p:pic>
    </p:spTree>
    <p:extLst>
      <p:ext uri="{BB962C8B-B14F-4D97-AF65-F5344CB8AC3E}">
        <p14:creationId xmlns:p14="http://schemas.microsoft.com/office/powerpoint/2010/main" val="400352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Decomposition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796" y="0"/>
            <a:ext cx="5410203" cy="7052739"/>
          </a:xfrm>
        </p:spPr>
      </p:pic>
      <p:pic>
        <p:nvPicPr>
          <p:cNvPr id="1026" name="Picture 2" descr="relating_doc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837" y="2500520"/>
            <a:ext cx="4428153" cy="356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68536" y="2131188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MongoDB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28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Deployment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Development Environment</a:t>
            </a:r>
          </a:p>
          <a:p>
            <a:r>
              <a:rPr lang="en-US" b="1" dirty="0" smtClean="0"/>
              <a:t>Hardware</a:t>
            </a:r>
            <a:endParaRPr lang="en-US" dirty="0"/>
          </a:p>
          <a:p>
            <a:pPr lvl="1"/>
            <a:r>
              <a:rPr lang="en-US" dirty="0"/>
              <a:t>MacBook Pro</a:t>
            </a:r>
          </a:p>
          <a:p>
            <a:pPr lvl="1"/>
            <a:r>
              <a:rPr lang="en-US" dirty="0"/>
              <a:t>Processor 2.4 GHz Intel Core i5</a:t>
            </a:r>
          </a:p>
          <a:p>
            <a:pPr lvl="1"/>
            <a:r>
              <a:rPr lang="en-US" dirty="0"/>
              <a:t>Memory 8GB</a:t>
            </a:r>
          </a:p>
          <a:p>
            <a:pPr lvl="1"/>
            <a:r>
              <a:rPr lang="en-US" dirty="0"/>
              <a:t>Disk Space 250GB</a:t>
            </a:r>
          </a:p>
          <a:p>
            <a:r>
              <a:rPr lang="en-US" b="1" dirty="0" smtClean="0"/>
              <a:t>Software</a:t>
            </a:r>
            <a:endParaRPr lang="en-US" dirty="0"/>
          </a:p>
          <a:p>
            <a:pPr lvl="1"/>
            <a:r>
              <a:rPr lang="en-US" dirty="0"/>
              <a:t>Meteor </a:t>
            </a:r>
            <a:r>
              <a:rPr lang="en-US" dirty="0" err="1"/>
              <a:t>Js</a:t>
            </a:r>
            <a:r>
              <a:rPr lang="en-US" dirty="0"/>
              <a:t> Framework (Open Source </a:t>
            </a:r>
            <a:r>
              <a:rPr lang="en-US" dirty="0" err="1"/>
              <a:t>javaScript</a:t>
            </a:r>
            <a:r>
              <a:rPr lang="en-US" dirty="0"/>
              <a:t> Framework)</a:t>
            </a:r>
          </a:p>
          <a:p>
            <a:pPr lvl="1"/>
            <a:r>
              <a:rPr lang="en-US" dirty="0"/>
              <a:t>Bootstrap</a:t>
            </a:r>
          </a:p>
          <a:p>
            <a:pPr lvl="1"/>
            <a:r>
              <a:rPr lang="en-US" dirty="0" err="1"/>
              <a:t>Javascript</a:t>
            </a:r>
            <a:endParaRPr lang="en-US" dirty="0"/>
          </a:p>
          <a:p>
            <a:pPr lvl="1"/>
            <a:r>
              <a:rPr lang="en-US" dirty="0"/>
              <a:t>JQuery</a:t>
            </a:r>
          </a:p>
          <a:p>
            <a:pPr lvl="1"/>
            <a:r>
              <a:rPr lang="en-US" dirty="0" smtClean="0"/>
              <a:t>CSS3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6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450</TotalTime>
  <Words>588</Words>
  <Application>Microsoft Office PowerPoint</Application>
  <PresentationFormat>Widescreen</PresentationFormat>
  <Paragraphs>96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Century Gothic</vt:lpstr>
      <vt:lpstr>Wingdings 3</vt:lpstr>
      <vt:lpstr>Ion</vt:lpstr>
      <vt:lpstr>PowerPoint Presentation</vt:lpstr>
      <vt:lpstr>Problem Definition</vt:lpstr>
      <vt:lpstr>Project Management</vt:lpstr>
      <vt:lpstr>User Stories</vt:lpstr>
      <vt:lpstr>Use Case Diagrams</vt:lpstr>
      <vt:lpstr>Sequence Diagrams</vt:lpstr>
      <vt:lpstr>Sequence Diagrams</vt:lpstr>
      <vt:lpstr>System Decomposition</vt:lpstr>
      <vt:lpstr>System Deployment</vt:lpstr>
      <vt:lpstr>Persistent Data Design</vt:lpstr>
      <vt:lpstr>Security and Privacy</vt:lpstr>
      <vt:lpstr>Detailed Design</vt:lpstr>
      <vt:lpstr>State Machine</vt:lpstr>
      <vt:lpstr>Main Algorithm</vt:lpstr>
      <vt:lpstr>Test Suites and Test Cases</vt:lpstr>
      <vt:lpstr>Sample Test Cases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Absalom Lwande</dc:creator>
  <cp:lastModifiedBy>Absalom Lwande</cp:lastModifiedBy>
  <cp:revision>23</cp:revision>
  <dcterms:created xsi:type="dcterms:W3CDTF">2015-07-29T10:31:43Z</dcterms:created>
  <dcterms:modified xsi:type="dcterms:W3CDTF">2015-07-31T13:35:05Z</dcterms:modified>
</cp:coreProperties>
</file>