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1pPr>
    <a:lvl2pPr marL="2194210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2pPr>
    <a:lvl3pPr marL="4388419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3pPr>
    <a:lvl4pPr marL="6582629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4pPr>
    <a:lvl5pPr marL="8776834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5pPr>
    <a:lvl6pPr marL="10971043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6pPr>
    <a:lvl7pPr marL="13165253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7pPr>
    <a:lvl8pPr marL="15359462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8pPr>
    <a:lvl9pPr marL="17553672" algn="l" defTabSz="4388419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89" autoAdjust="0"/>
  </p:normalViewPr>
  <p:slideViewPr>
    <p:cSldViewPr>
      <p:cViewPr varScale="1">
        <p:scale>
          <a:sx n="17" d="100"/>
          <a:sy n="17" d="100"/>
        </p:scale>
        <p:origin x="-1272" y="-210"/>
      </p:cViewPr>
      <p:guideLst>
        <p:guide orient="horz" pos="13824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13634723"/>
            <a:ext cx="27980640" cy="94081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24871680"/>
            <a:ext cx="2304288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8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82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71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65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59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53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1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4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5840" y="1757686"/>
            <a:ext cx="7406640" cy="37449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920" y="1757686"/>
            <a:ext cx="21671280" cy="37449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3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2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28204163"/>
            <a:ext cx="27980640" cy="871728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18602973"/>
            <a:ext cx="27980640" cy="9601197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4210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8419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 marL="6582629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 marL="8776834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  <a:lvl6pPr marL="10971043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6pPr>
            <a:lvl7pPr marL="13165253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7pPr>
            <a:lvl8pPr marL="15359462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8pPr>
            <a:lvl9pPr marL="17553672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75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920" y="10241290"/>
            <a:ext cx="14538960" cy="28966163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33520" y="10241290"/>
            <a:ext cx="14538960" cy="28966163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63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9824723"/>
            <a:ext cx="14544677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210" indent="0">
              <a:buNone/>
              <a:defRPr sz="9600" b="1"/>
            </a:lvl2pPr>
            <a:lvl3pPr marL="4388419" indent="0">
              <a:buNone/>
              <a:defRPr sz="8600" b="1"/>
            </a:lvl3pPr>
            <a:lvl4pPr marL="6582629" indent="0">
              <a:buNone/>
              <a:defRPr sz="7700" b="1"/>
            </a:lvl4pPr>
            <a:lvl5pPr marL="8776834" indent="0">
              <a:buNone/>
              <a:defRPr sz="7700" b="1"/>
            </a:lvl5pPr>
            <a:lvl6pPr marL="10971043" indent="0">
              <a:buNone/>
              <a:defRPr sz="7700" b="1"/>
            </a:lvl6pPr>
            <a:lvl7pPr marL="13165253" indent="0">
              <a:buNone/>
              <a:defRPr sz="7700" b="1"/>
            </a:lvl7pPr>
            <a:lvl8pPr marL="15359462" indent="0">
              <a:buNone/>
              <a:defRPr sz="7700" b="1"/>
            </a:lvl8pPr>
            <a:lvl9pPr marL="17553672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13919200"/>
            <a:ext cx="14544677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5" y="9824723"/>
            <a:ext cx="14550390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210" indent="0">
              <a:buNone/>
              <a:defRPr sz="9600" b="1"/>
            </a:lvl2pPr>
            <a:lvl3pPr marL="4388419" indent="0">
              <a:buNone/>
              <a:defRPr sz="8600" b="1"/>
            </a:lvl3pPr>
            <a:lvl4pPr marL="6582629" indent="0">
              <a:buNone/>
              <a:defRPr sz="7700" b="1"/>
            </a:lvl4pPr>
            <a:lvl5pPr marL="8776834" indent="0">
              <a:buNone/>
              <a:defRPr sz="7700" b="1"/>
            </a:lvl5pPr>
            <a:lvl6pPr marL="10971043" indent="0">
              <a:buNone/>
              <a:defRPr sz="7700" b="1"/>
            </a:lvl6pPr>
            <a:lvl7pPr marL="13165253" indent="0">
              <a:buNone/>
              <a:defRPr sz="7700" b="1"/>
            </a:lvl7pPr>
            <a:lvl8pPr marL="15359462" indent="0">
              <a:buNone/>
              <a:defRPr sz="7700" b="1"/>
            </a:lvl8pPr>
            <a:lvl9pPr marL="17553672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5" y="13919200"/>
            <a:ext cx="14550390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71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5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4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5" y="1747520"/>
            <a:ext cx="10829927" cy="743712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1747530"/>
            <a:ext cx="18402300" cy="37459923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5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5" y="9184650"/>
            <a:ext cx="10829927" cy="30022803"/>
          </a:xfrm>
        </p:spPr>
        <p:txBody>
          <a:bodyPr/>
          <a:lstStyle>
            <a:lvl1pPr marL="0" indent="0">
              <a:buNone/>
              <a:defRPr sz="6700"/>
            </a:lvl1pPr>
            <a:lvl2pPr marL="2194210" indent="0">
              <a:buNone/>
              <a:defRPr sz="5800"/>
            </a:lvl2pPr>
            <a:lvl3pPr marL="4388419" indent="0">
              <a:buNone/>
              <a:defRPr sz="4800"/>
            </a:lvl3pPr>
            <a:lvl4pPr marL="6582629" indent="0">
              <a:buNone/>
              <a:defRPr sz="4300"/>
            </a:lvl4pPr>
            <a:lvl5pPr marL="8776834" indent="0">
              <a:buNone/>
              <a:defRPr sz="4300"/>
            </a:lvl5pPr>
            <a:lvl6pPr marL="10971043" indent="0">
              <a:buNone/>
              <a:defRPr sz="4300"/>
            </a:lvl6pPr>
            <a:lvl7pPr marL="13165253" indent="0">
              <a:buNone/>
              <a:defRPr sz="4300"/>
            </a:lvl7pPr>
            <a:lvl8pPr marL="15359462" indent="0">
              <a:buNone/>
              <a:defRPr sz="4300"/>
            </a:lvl8pPr>
            <a:lvl9pPr marL="17553672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42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30723840"/>
            <a:ext cx="19751040" cy="3627123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3921760"/>
            <a:ext cx="19751040" cy="26334720"/>
          </a:xfrm>
        </p:spPr>
        <p:txBody>
          <a:bodyPr/>
          <a:lstStyle>
            <a:lvl1pPr marL="0" indent="0">
              <a:buNone/>
              <a:defRPr sz="15400"/>
            </a:lvl1pPr>
            <a:lvl2pPr marL="2194210" indent="0">
              <a:buNone/>
              <a:defRPr sz="13400"/>
            </a:lvl2pPr>
            <a:lvl3pPr marL="4388419" indent="0">
              <a:buNone/>
              <a:defRPr sz="11500"/>
            </a:lvl3pPr>
            <a:lvl4pPr marL="6582629" indent="0">
              <a:buNone/>
              <a:defRPr sz="9600"/>
            </a:lvl4pPr>
            <a:lvl5pPr marL="8776834" indent="0">
              <a:buNone/>
              <a:defRPr sz="9600"/>
            </a:lvl5pPr>
            <a:lvl6pPr marL="10971043" indent="0">
              <a:buNone/>
              <a:defRPr sz="9600"/>
            </a:lvl6pPr>
            <a:lvl7pPr marL="13165253" indent="0">
              <a:buNone/>
              <a:defRPr sz="9600"/>
            </a:lvl7pPr>
            <a:lvl8pPr marL="15359462" indent="0">
              <a:buNone/>
              <a:defRPr sz="9600"/>
            </a:lvl8pPr>
            <a:lvl9pPr marL="17553672" indent="0">
              <a:buNone/>
              <a:defRPr sz="9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34350963"/>
            <a:ext cx="19751040" cy="5151117"/>
          </a:xfrm>
        </p:spPr>
        <p:txBody>
          <a:bodyPr/>
          <a:lstStyle>
            <a:lvl1pPr marL="0" indent="0">
              <a:buNone/>
              <a:defRPr sz="6700"/>
            </a:lvl1pPr>
            <a:lvl2pPr marL="2194210" indent="0">
              <a:buNone/>
              <a:defRPr sz="5800"/>
            </a:lvl2pPr>
            <a:lvl3pPr marL="4388419" indent="0">
              <a:buNone/>
              <a:defRPr sz="4800"/>
            </a:lvl3pPr>
            <a:lvl4pPr marL="6582629" indent="0">
              <a:buNone/>
              <a:defRPr sz="4300"/>
            </a:lvl4pPr>
            <a:lvl5pPr marL="8776834" indent="0">
              <a:buNone/>
              <a:defRPr sz="4300"/>
            </a:lvl5pPr>
            <a:lvl6pPr marL="10971043" indent="0">
              <a:buNone/>
              <a:defRPr sz="4300"/>
            </a:lvl6pPr>
            <a:lvl7pPr marL="13165253" indent="0">
              <a:buNone/>
              <a:defRPr sz="4300"/>
            </a:lvl7pPr>
            <a:lvl8pPr marL="15359462" indent="0">
              <a:buNone/>
              <a:defRPr sz="4300"/>
            </a:lvl8pPr>
            <a:lvl9pPr marL="17553672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4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  <a:prstGeom prst="rect">
            <a:avLst/>
          </a:prstGeom>
        </p:spPr>
        <p:txBody>
          <a:bodyPr vert="horz" lIns="438840" tIns="219422" rIns="438840" bIns="2194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10241290"/>
            <a:ext cx="29626560" cy="28966163"/>
          </a:xfrm>
          <a:prstGeom prst="rect">
            <a:avLst/>
          </a:prstGeom>
        </p:spPr>
        <p:txBody>
          <a:bodyPr vert="horz" lIns="438840" tIns="219422" rIns="438840" bIns="219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40680643"/>
            <a:ext cx="7680960" cy="2336800"/>
          </a:xfrm>
          <a:prstGeom prst="rect">
            <a:avLst/>
          </a:prstGeom>
        </p:spPr>
        <p:txBody>
          <a:bodyPr vert="horz" lIns="438840" tIns="219422" rIns="438840" bIns="219422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12B41-3E38-4309-B6C7-C36C62D2A41E}" type="datetimeFigureOut">
              <a:rPr lang="en-US" smtClean="0"/>
              <a:t>4/19/2014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40680643"/>
            <a:ext cx="10424160" cy="2336800"/>
          </a:xfrm>
          <a:prstGeom prst="rect">
            <a:avLst/>
          </a:prstGeom>
        </p:spPr>
        <p:txBody>
          <a:bodyPr vert="horz" lIns="438840" tIns="219422" rIns="438840" bIns="219422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40680643"/>
            <a:ext cx="7680960" cy="2336800"/>
          </a:xfrm>
          <a:prstGeom prst="rect">
            <a:avLst/>
          </a:prstGeom>
        </p:spPr>
        <p:txBody>
          <a:bodyPr vert="horz" lIns="438840" tIns="219422" rIns="438840" bIns="219422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EDD92-738B-4E1D-BB1D-8F5F10D2D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200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88419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656" indent="-1645656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589" indent="-1371379" algn="l" defTabSz="4388419" rtl="0" eaLnBrk="1" latinLnBrk="0" hangingPunct="1">
        <a:spcBef>
          <a:spcPct val="20000"/>
        </a:spcBef>
        <a:buFont typeface="Arial" panose="020B0604020202020204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5522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79731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3941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68150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2360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6565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0774" indent="-1097102" algn="l" defTabSz="4388419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210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8419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2629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6834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1043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5253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59462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3672" algn="l" defTabSz="4388419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bear-ad.cs.fiu.edu\homes\Desktop\pos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09575"/>
            <a:ext cx="32842200" cy="435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72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jesus marquez</dc:creator>
  <cp:lastModifiedBy>william jesus marquez</cp:lastModifiedBy>
  <cp:revision>2</cp:revision>
  <dcterms:created xsi:type="dcterms:W3CDTF">2014-04-19T17:50:07Z</dcterms:created>
  <dcterms:modified xsi:type="dcterms:W3CDTF">2014-04-19T18:00:47Z</dcterms:modified>
</cp:coreProperties>
</file>