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1pPr>
    <a:lvl2pPr marL="2193859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2pPr>
    <a:lvl3pPr marL="4387718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3pPr>
    <a:lvl4pPr marL="6581578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4pPr>
    <a:lvl5pPr marL="8775432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5pPr>
    <a:lvl6pPr marL="10969286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6pPr>
    <a:lvl7pPr marL="13163146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7pPr>
    <a:lvl8pPr marL="15357005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8pPr>
    <a:lvl9pPr marL="17550864" algn="l" defTabSz="4387718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360" y="-72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13634723"/>
            <a:ext cx="27980640" cy="94081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24871680"/>
            <a:ext cx="23042880" cy="11216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9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8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581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775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969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163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357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550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42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18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11247123"/>
            <a:ext cx="26660477" cy="2396845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66" y="11247123"/>
            <a:ext cx="79444213" cy="2396845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867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2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28204163"/>
            <a:ext cx="27980640" cy="8717280"/>
          </a:xfrm>
        </p:spPr>
        <p:txBody>
          <a:bodyPr anchor="t"/>
          <a:lstStyle>
            <a:lvl1pPr algn="l">
              <a:defRPr sz="19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18602979"/>
            <a:ext cx="27980640" cy="9601197"/>
          </a:xfrm>
        </p:spPr>
        <p:txBody>
          <a:bodyPr anchor="b"/>
          <a:lstStyle>
            <a:lvl1pPr marL="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3859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 marL="4387718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3pPr>
            <a:lvl4pPr marL="6581578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4pPr>
            <a:lvl5pPr marL="8775432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5pPr>
            <a:lvl6pPr marL="10969286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6pPr>
            <a:lvl7pPr marL="13163146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7pPr>
            <a:lvl8pPr marL="15357005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8pPr>
            <a:lvl9pPr marL="17550864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9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65542163"/>
            <a:ext cx="53052343" cy="185389517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9" y="65542163"/>
            <a:ext cx="53052347" cy="185389517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2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1757683"/>
            <a:ext cx="29626560" cy="7315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9824723"/>
            <a:ext cx="14544677" cy="4094477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3859" indent="0">
              <a:buNone/>
              <a:defRPr sz="9600" b="1"/>
            </a:lvl2pPr>
            <a:lvl3pPr marL="4387718" indent="0">
              <a:buNone/>
              <a:defRPr sz="8600" b="1"/>
            </a:lvl3pPr>
            <a:lvl4pPr marL="6581578" indent="0">
              <a:buNone/>
              <a:defRPr sz="7700" b="1"/>
            </a:lvl4pPr>
            <a:lvl5pPr marL="8775432" indent="0">
              <a:buNone/>
              <a:defRPr sz="7700" b="1"/>
            </a:lvl5pPr>
            <a:lvl6pPr marL="10969286" indent="0">
              <a:buNone/>
              <a:defRPr sz="7700" b="1"/>
            </a:lvl6pPr>
            <a:lvl7pPr marL="13163146" indent="0">
              <a:buNone/>
              <a:defRPr sz="7700" b="1"/>
            </a:lvl7pPr>
            <a:lvl8pPr marL="15357005" indent="0">
              <a:buNone/>
              <a:defRPr sz="7700" b="1"/>
            </a:lvl8pPr>
            <a:lvl9pPr marL="17550864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13919200"/>
            <a:ext cx="14544677" cy="25288243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5" y="9824723"/>
            <a:ext cx="14550390" cy="4094477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3859" indent="0">
              <a:buNone/>
              <a:defRPr sz="9600" b="1"/>
            </a:lvl2pPr>
            <a:lvl3pPr marL="4387718" indent="0">
              <a:buNone/>
              <a:defRPr sz="8600" b="1"/>
            </a:lvl3pPr>
            <a:lvl4pPr marL="6581578" indent="0">
              <a:buNone/>
              <a:defRPr sz="7700" b="1"/>
            </a:lvl4pPr>
            <a:lvl5pPr marL="8775432" indent="0">
              <a:buNone/>
              <a:defRPr sz="7700" b="1"/>
            </a:lvl5pPr>
            <a:lvl6pPr marL="10969286" indent="0">
              <a:buNone/>
              <a:defRPr sz="7700" b="1"/>
            </a:lvl6pPr>
            <a:lvl7pPr marL="13163146" indent="0">
              <a:buNone/>
              <a:defRPr sz="7700" b="1"/>
            </a:lvl7pPr>
            <a:lvl8pPr marL="15357005" indent="0">
              <a:buNone/>
              <a:defRPr sz="7700" b="1"/>
            </a:lvl8pPr>
            <a:lvl9pPr marL="17550864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5" y="13919200"/>
            <a:ext cx="14550390" cy="25288243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05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2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9" y="1747520"/>
            <a:ext cx="10829927" cy="7437120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1747536"/>
            <a:ext cx="18402300" cy="37459923"/>
          </a:xfrm>
        </p:spPr>
        <p:txBody>
          <a:bodyPr/>
          <a:lstStyle>
            <a:lvl1pPr>
              <a:defRPr sz="15400"/>
            </a:lvl1pPr>
            <a:lvl2pPr>
              <a:defRPr sz="13400"/>
            </a:lvl2pPr>
            <a:lvl3pPr>
              <a:defRPr sz="1150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9" y="9184656"/>
            <a:ext cx="10829927" cy="30022803"/>
          </a:xfrm>
        </p:spPr>
        <p:txBody>
          <a:bodyPr/>
          <a:lstStyle>
            <a:lvl1pPr marL="0" indent="0">
              <a:buNone/>
              <a:defRPr sz="6700"/>
            </a:lvl1pPr>
            <a:lvl2pPr marL="2193859" indent="0">
              <a:buNone/>
              <a:defRPr sz="5800"/>
            </a:lvl2pPr>
            <a:lvl3pPr marL="4387718" indent="0">
              <a:buNone/>
              <a:defRPr sz="4800"/>
            </a:lvl3pPr>
            <a:lvl4pPr marL="6581578" indent="0">
              <a:buNone/>
              <a:defRPr sz="4300"/>
            </a:lvl4pPr>
            <a:lvl5pPr marL="8775432" indent="0">
              <a:buNone/>
              <a:defRPr sz="4300"/>
            </a:lvl5pPr>
            <a:lvl6pPr marL="10969286" indent="0">
              <a:buNone/>
              <a:defRPr sz="4300"/>
            </a:lvl6pPr>
            <a:lvl7pPr marL="13163146" indent="0">
              <a:buNone/>
              <a:defRPr sz="4300"/>
            </a:lvl7pPr>
            <a:lvl8pPr marL="15357005" indent="0">
              <a:buNone/>
              <a:defRPr sz="4300"/>
            </a:lvl8pPr>
            <a:lvl9pPr marL="17550864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826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30723840"/>
            <a:ext cx="19751040" cy="3627123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3921760"/>
            <a:ext cx="19751040" cy="26334720"/>
          </a:xfrm>
        </p:spPr>
        <p:txBody>
          <a:bodyPr/>
          <a:lstStyle>
            <a:lvl1pPr marL="0" indent="0">
              <a:buNone/>
              <a:defRPr sz="15400"/>
            </a:lvl1pPr>
            <a:lvl2pPr marL="2193859" indent="0">
              <a:buNone/>
              <a:defRPr sz="13400"/>
            </a:lvl2pPr>
            <a:lvl3pPr marL="4387718" indent="0">
              <a:buNone/>
              <a:defRPr sz="11500"/>
            </a:lvl3pPr>
            <a:lvl4pPr marL="6581578" indent="0">
              <a:buNone/>
              <a:defRPr sz="9600"/>
            </a:lvl4pPr>
            <a:lvl5pPr marL="8775432" indent="0">
              <a:buNone/>
              <a:defRPr sz="9600"/>
            </a:lvl5pPr>
            <a:lvl6pPr marL="10969286" indent="0">
              <a:buNone/>
              <a:defRPr sz="9600"/>
            </a:lvl6pPr>
            <a:lvl7pPr marL="13163146" indent="0">
              <a:buNone/>
              <a:defRPr sz="9600"/>
            </a:lvl7pPr>
            <a:lvl8pPr marL="15357005" indent="0">
              <a:buNone/>
              <a:defRPr sz="9600"/>
            </a:lvl8pPr>
            <a:lvl9pPr marL="17550864" indent="0">
              <a:buNone/>
              <a:defRPr sz="9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34350963"/>
            <a:ext cx="19751040" cy="5151117"/>
          </a:xfrm>
        </p:spPr>
        <p:txBody>
          <a:bodyPr/>
          <a:lstStyle>
            <a:lvl1pPr marL="0" indent="0">
              <a:buNone/>
              <a:defRPr sz="6700"/>
            </a:lvl1pPr>
            <a:lvl2pPr marL="2193859" indent="0">
              <a:buNone/>
              <a:defRPr sz="5800"/>
            </a:lvl2pPr>
            <a:lvl3pPr marL="4387718" indent="0">
              <a:buNone/>
              <a:defRPr sz="4800"/>
            </a:lvl3pPr>
            <a:lvl4pPr marL="6581578" indent="0">
              <a:buNone/>
              <a:defRPr sz="4300"/>
            </a:lvl4pPr>
            <a:lvl5pPr marL="8775432" indent="0">
              <a:buNone/>
              <a:defRPr sz="4300"/>
            </a:lvl5pPr>
            <a:lvl6pPr marL="10969286" indent="0">
              <a:buNone/>
              <a:defRPr sz="4300"/>
            </a:lvl6pPr>
            <a:lvl7pPr marL="13163146" indent="0">
              <a:buNone/>
              <a:defRPr sz="4300"/>
            </a:lvl7pPr>
            <a:lvl8pPr marL="15357005" indent="0">
              <a:buNone/>
              <a:defRPr sz="4300"/>
            </a:lvl8pPr>
            <a:lvl9pPr marL="17550864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85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1757683"/>
            <a:ext cx="29626560" cy="7315200"/>
          </a:xfrm>
          <a:prstGeom prst="rect">
            <a:avLst/>
          </a:prstGeom>
        </p:spPr>
        <p:txBody>
          <a:bodyPr vert="horz" lIns="438768" tIns="219389" rIns="438768" bIns="21938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10241296"/>
            <a:ext cx="29626560" cy="28966163"/>
          </a:xfrm>
          <a:prstGeom prst="rect">
            <a:avLst/>
          </a:prstGeom>
        </p:spPr>
        <p:txBody>
          <a:bodyPr vert="horz" lIns="438768" tIns="219389" rIns="438768" bIns="2193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40680643"/>
            <a:ext cx="7680960" cy="2336800"/>
          </a:xfrm>
          <a:prstGeom prst="rect">
            <a:avLst/>
          </a:prstGeom>
        </p:spPr>
        <p:txBody>
          <a:bodyPr vert="horz" lIns="438768" tIns="219389" rIns="438768" bIns="219389" rtlCol="0" anchor="ctr"/>
          <a:lstStyle>
            <a:lvl1pPr algn="l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9C64C-EF16-4BC1-B8DA-D7B290DCB594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40680643"/>
            <a:ext cx="10424160" cy="2336800"/>
          </a:xfrm>
          <a:prstGeom prst="rect">
            <a:avLst/>
          </a:prstGeom>
        </p:spPr>
        <p:txBody>
          <a:bodyPr vert="horz" lIns="438768" tIns="219389" rIns="438768" bIns="219389" rtlCol="0" anchor="ctr"/>
          <a:lstStyle>
            <a:lvl1pPr algn="ct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40680643"/>
            <a:ext cx="7680960" cy="2336800"/>
          </a:xfrm>
          <a:prstGeom prst="rect">
            <a:avLst/>
          </a:prstGeom>
        </p:spPr>
        <p:txBody>
          <a:bodyPr vert="horz" lIns="438768" tIns="219389" rIns="438768" bIns="219389" rtlCol="0" anchor="ctr"/>
          <a:lstStyle>
            <a:lvl1pPr algn="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02E29-D236-48F3-A4A5-F19D498EB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40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87718" rtl="0" eaLnBrk="1" latinLnBrk="0" hangingPunct="1">
        <a:spcBef>
          <a:spcPct val="0"/>
        </a:spcBef>
        <a:buNone/>
        <a:defRPr sz="2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5392" indent="-1645392" algn="l" defTabSz="4387718" rtl="0" eaLnBrk="1" latinLnBrk="0" hangingPunct="1">
        <a:spcBef>
          <a:spcPct val="20000"/>
        </a:spcBef>
        <a:buFont typeface="Arial" panose="020B0604020202020204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018" indent="-1371158" algn="l" defTabSz="4387718" rtl="0" eaLnBrk="1" latinLnBrk="0" hangingPunct="1">
        <a:spcBef>
          <a:spcPct val="20000"/>
        </a:spcBef>
        <a:buFont typeface="Arial" panose="020B0604020202020204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4643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78502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72362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66221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0080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3930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47789" indent="-1096925" algn="l" defTabSz="4387718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3859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7718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81578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5432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69286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3146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57005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0864" algn="l" defTabSz="4387718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14300"/>
            <a:ext cx="32575500" cy="436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49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Cynthia Tope</dc:creator>
  <cp:lastModifiedBy>Cynthia Tope</cp:lastModifiedBy>
  <cp:revision>3</cp:revision>
  <dcterms:created xsi:type="dcterms:W3CDTF">2014-04-18T20:55:06Z</dcterms:created>
  <dcterms:modified xsi:type="dcterms:W3CDTF">2014-04-21T12:57:52Z</dcterms:modified>
</cp:coreProperties>
</file>