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4049B8E-51A5-412D-B862-1AE915D32D8E}">
          <p14:sldIdLst>
            <p14:sldId id="256"/>
            <p14:sldId id="257"/>
            <p14:sldId id="259"/>
            <p14:sldId id="258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70"/>
            <p14:sldId id="268"/>
            <p14:sldId id="26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0343F-C92A-405F-9E10-C19FCC667225}" type="datetimeFigureOut">
              <a:rPr lang="en-US" smtClean="0"/>
              <a:t>7/25/2014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8224A-86D9-4E2A-A496-8C2667911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967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24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Expand 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141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Expand 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5255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Redo, expand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541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875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SPW </a:t>
            </a:r>
            <a:r>
              <a:rPr lang="en-US" baseline="0" smtClean="0"/>
              <a:t>before this CONTEXT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13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45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602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485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64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81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 explain relation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665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005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D51C5-AF36-465F-AEE6-EC1876793EEB}" type="datetime1">
              <a:rPr lang="en-US" smtClean="0"/>
              <a:t>7/25/2014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DC05-45AD-4702-94B0-D3420B67FD73}" type="datetime1">
              <a:rPr lang="en-US" smtClean="0"/>
              <a:t>7/25/2014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AAC62-5CDE-464C-85AC-65BCD3E7BA12}" type="datetime1">
              <a:rPr lang="en-US" smtClean="0"/>
              <a:t>7/25/2014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976A-A7C1-4D32-A569-68D7F6F33996}" type="datetime1">
              <a:rPr lang="en-US" smtClean="0"/>
              <a:t>7/25/2014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CF9-DF17-4445-BFE2-05902A47AF6B}" type="datetime1">
              <a:rPr lang="en-US" smtClean="0"/>
              <a:t>7/25/2014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DF34FC5-7061-4EC4-A6D0-325D8C6BDA55}" type="datetime1">
              <a:rPr lang="en-US" smtClean="0"/>
              <a:t>7/25/2014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B3BC6-9D40-49B8-83D8-2204998EE6EB}" type="datetime1">
              <a:rPr lang="en-US" smtClean="0"/>
              <a:t>7/25/2014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2AEA-319D-429C-854E-81588AC5C7A2}" type="datetime1">
              <a:rPr lang="en-US" smtClean="0"/>
              <a:t>7/25/2014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1409F-3464-4E74-8043-0EDED01C8FE9}" type="datetime1">
              <a:rPr lang="en-US" smtClean="0"/>
              <a:t>7/25/2014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D282-73BC-4049-8A30-7E54A7D6B3ED}" type="datetime1">
              <a:rPr lang="en-US" smtClean="0"/>
              <a:t>7/25/2014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A3414A8-24FF-4D26-A3EA-76585A2E3143}" type="datetime1">
              <a:rPr lang="en-US" smtClean="0"/>
              <a:t>7/25/2014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E83E8BA-75B8-4CF5-847D-4BA49135337C}" type="datetime1">
              <a:rPr lang="en-US" smtClean="0"/>
              <a:t>7/25/2014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1"/>
            <a:ext cx="6400800" cy="1295400"/>
          </a:xfrm>
        </p:spPr>
        <p:txBody>
          <a:bodyPr>
            <a:noAutofit/>
          </a:bodyPr>
          <a:lstStyle/>
          <a:p>
            <a:r>
              <a:rPr lang="en-US" dirty="0" smtClean="0"/>
              <a:t>Julio PEREZ: </a:t>
            </a:r>
            <a:r>
              <a:rPr lang="en-US" b="0" dirty="0" smtClean="0"/>
              <a:t>Team leader</a:t>
            </a:r>
          </a:p>
          <a:p>
            <a:endParaRPr lang="en-US" dirty="0"/>
          </a:p>
          <a:p>
            <a:r>
              <a:rPr lang="en-US" dirty="0"/>
              <a:t>MADOUD </a:t>
            </a:r>
            <a:r>
              <a:rPr lang="en-US" dirty="0" err="1"/>
              <a:t>Sadjadi</a:t>
            </a:r>
            <a:r>
              <a:rPr lang="en-US" dirty="0"/>
              <a:t>: </a:t>
            </a:r>
            <a:r>
              <a:rPr lang="en-US" b="0" dirty="0"/>
              <a:t>Mentor</a:t>
            </a:r>
          </a:p>
          <a:p>
            <a:endParaRPr lang="en-US" dirty="0"/>
          </a:p>
          <a:p>
            <a:r>
              <a:rPr lang="en-US" dirty="0" err="1"/>
              <a:t>Roly</a:t>
            </a:r>
            <a:r>
              <a:rPr lang="en-US" dirty="0"/>
              <a:t> </a:t>
            </a:r>
            <a:r>
              <a:rPr lang="en-US" dirty="0" err="1" smtClean="0"/>
              <a:t>Vicaría</a:t>
            </a:r>
            <a:r>
              <a:rPr lang="en-US" dirty="0" smtClean="0"/>
              <a:t>: </a:t>
            </a:r>
            <a:r>
              <a:rPr lang="en-US" b="0" dirty="0" smtClean="0"/>
              <a:t>Project manager</a:t>
            </a:r>
            <a:endParaRPr lang="en-US" b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28600"/>
            <a:ext cx="7772400" cy="1752600"/>
          </a:xfrm>
        </p:spPr>
        <p:txBody>
          <a:bodyPr/>
          <a:lstStyle/>
          <a:p>
            <a:r>
              <a:rPr lang="en-US" dirty="0" smtClean="0"/>
              <a:t>Senior Project Website    Version 4: Matchmaking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19400" y="1519535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cap="all" spc="250" dirty="0">
                <a:solidFill>
                  <a:schemeClr val="tx2"/>
                </a:solidFill>
              </a:rPr>
              <a:t>FINAL</a:t>
            </a:r>
            <a:r>
              <a:rPr lang="en-US" sz="2400" dirty="0" smtClean="0"/>
              <a:t> </a:t>
            </a:r>
            <a:r>
              <a:rPr lang="en-US" b="1" cap="all" spc="250" dirty="0">
                <a:solidFill>
                  <a:schemeClr val="tx2"/>
                </a:solidFill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4800600"/>
            <a:ext cx="6096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CIS 4911 Senior Project</a:t>
            </a:r>
          </a:p>
          <a:p>
            <a:pPr algn="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School of Computing and Information Sciences</a:t>
            </a:r>
          </a:p>
          <a:p>
            <a:pPr algn="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Florida International University</a:t>
            </a:r>
          </a:p>
          <a:p>
            <a:endParaRPr lang="en-US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July 25</a:t>
            </a:r>
            <a:r>
              <a:rPr lang="en-US" sz="1600" baseline="30000" dirty="0" smtClean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, 2014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3" t="6018" r="6571" b="6729"/>
          <a:stretch/>
        </p:blipFill>
        <p:spPr>
          <a:xfrm>
            <a:off x="7010400" y="4572000"/>
            <a:ext cx="1681164" cy="167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0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Design – State Machine Part 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0645" cy="6858000"/>
          </a:xfrm>
        </p:spPr>
      </p:pic>
    </p:spTree>
    <p:extLst>
      <p:ext uri="{BB962C8B-B14F-4D97-AF65-F5344CB8AC3E}">
        <p14:creationId xmlns:p14="http://schemas.microsoft.com/office/powerpoint/2010/main" val="389742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Design – State Machine Part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" y="80513"/>
            <a:ext cx="9172321" cy="6701287"/>
          </a:xfrm>
        </p:spPr>
      </p:pic>
    </p:spTree>
    <p:extLst>
      <p:ext uri="{BB962C8B-B14F-4D97-AF65-F5344CB8AC3E}">
        <p14:creationId xmlns:p14="http://schemas.microsoft.com/office/powerpoint/2010/main" val="65762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Design - Algorithm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VIP Heuristic Matchmaking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7400"/>
            <a:ext cx="9144000" cy="431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9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Design - Algorithm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NRMP Matchmaking (from NRMP.org)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057400"/>
            <a:ext cx="7081479" cy="434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5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 – Sunny Day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752600"/>
            <a:ext cx="8370421" cy="4191000"/>
          </a:xfrm>
        </p:spPr>
      </p:pic>
    </p:spTree>
    <p:extLst>
      <p:ext uri="{BB962C8B-B14F-4D97-AF65-F5344CB8AC3E}">
        <p14:creationId xmlns:p14="http://schemas.microsoft.com/office/powerpoint/2010/main" val="189644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 – Rainy Day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95" y="1745961"/>
            <a:ext cx="8211697" cy="4134427"/>
          </a:xfrm>
        </p:spPr>
      </p:pic>
    </p:spTree>
    <p:extLst>
      <p:ext uri="{BB962C8B-B14F-4D97-AF65-F5344CB8AC3E}">
        <p14:creationId xmlns:p14="http://schemas.microsoft.com/office/powerpoint/2010/main" val="81901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Constraint Fulfillment of Matchmaking</a:t>
            </a:r>
          </a:p>
          <a:p>
            <a:pPr lvl="1"/>
            <a:r>
              <a:rPr lang="en-US" b="1" dirty="0" smtClean="0"/>
              <a:t>Balancing of matchmaking constraints:</a:t>
            </a:r>
          </a:p>
          <a:p>
            <a:pPr lvl="2"/>
            <a:r>
              <a:rPr lang="en-US" b="1" dirty="0"/>
              <a:t>S</a:t>
            </a:r>
            <a:r>
              <a:rPr lang="en-US" b="1" dirty="0" smtClean="0"/>
              <a:t>tudent Interest</a:t>
            </a:r>
          </a:p>
          <a:p>
            <a:pPr lvl="2"/>
            <a:r>
              <a:rPr lang="en-US" b="1" dirty="0" smtClean="0"/>
              <a:t>Head Professor Interest</a:t>
            </a:r>
          </a:p>
          <a:p>
            <a:pPr lvl="2"/>
            <a:r>
              <a:rPr lang="en-US" b="1" dirty="0" smtClean="0"/>
              <a:t>Project Proposers Interest</a:t>
            </a:r>
          </a:p>
          <a:p>
            <a:r>
              <a:rPr lang="en-US" b="1" dirty="0" smtClean="0"/>
              <a:t>Speed Optimization for Matchmaking</a:t>
            </a:r>
          </a:p>
          <a:p>
            <a:pPr lvl="1"/>
            <a:r>
              <a:rPr lang="en-US" b="1" dirty="0" smtClean="0"/>
              <a:t>Mitigating pure brute force tactics to creating teams</a:t>
            </a:r>
          </a:p>
          <a:p>
            <a:r>
              <a:rPr lang="en-US" b="1" dirty="0" smtClean="0"/>
              <a:t>Head Professor Matchmaking Feedback</a:t>
            </a:r>
          </a:p>
          <a:p>
            <a:pPr lvl="1"/>
            <a:r>
              <a:rPr lang="en-US" b="1" dirty="0" smtClean="0"/>
              <a:t>Provide more extensive UI to display more information</a:t>
            </a:r>
          </a:p>
          <a:p>
            <a:pPr lvl="1"/>
            <a:r>
              <a:rPr lang="en-US" b="1" dirty="0" smtClean="0"/>
              <a:t>Provide means of  altering match results to a degree</a:t>
            </a:r>
          </a:p>
          <a:p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75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1698189"/>
            <a:ext cx="8504238" cy="4229972"/>
          </a:xfrm>
        </p:spPr>
      </p:pic>
    </p:spTree>
    <p:extLst>
      <p:ext uri="{BB962C8B-B14F-4D97-AF65-F5344CB8AC3E}">
        <p14:creationId xmlns:p14="http://schemas.microsoft.com/office/powerpoint/2010/main" val="265904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Diagram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004" y="1955540"/>
            <a:ext cx="3791479" cy="3715269"/>
          </a:xfrm>
        </p:spPr>
      </p:pic>
    </p:spTree>
    <p:extLst>
      <p:ext uri="{BB962C8B-B14F-4D97-AF65-F5344CB8AC3E}">
        <p14:creationId xmlns:p14="http://schemas.microsoft.com/office/powerpoint/2010/main" val="117767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 Requirements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system shall allow the head professor to run a matching algorithm to match students to projects with some customization by him.</a:t>
            </a:r>
          </a:p>
          <a:p>
            <a:pPr lvl="1"/>
            <a:r>
              <a:rPr lang="en-US" dirty="0" smtClean="0"/>
              <a:t>Usability: Good UI, descriptiveness, customization</a:t>
            </a:r>
          </a:p>
          <a:p>
            <a:pPr lvl="1"/>
            <a:r>
              <a:rPr lang="en-US" dirty="0" smtClean="0"/>
              <a:t>Performance: Does not run in brute force totally</a:t>
            </a:r>
          </a:p>
          <a:p>
            <a:r>
              <a:rPr lang="en-US" dirty="0" smtClean="0"/>
              <a:t>The system shall allow the head professor to rand projects from 0 to 100</a:t>
            </a:r>
          </a:p>
          <a:p>
            <a:pPr lvl="1"/>
            <a:r>
              <a:rPr lang="en-US" dirty="0" smtClean="0"/>
              <a:t>Reliability: Bad input will not be accepted</a:t>
            </a:r>
          </a:p>
          <a:p>
            <a:r>
              <a:rPr lang="en-US" dirty="0"/>
              <a:t>The system shall allow the </a:t>
            </a:r>
            <a:r>
              <a:rPr lang="en-US" dirty="0" smtClean="0"/>
              <a:t>student </a:t>
            </a:r>
            <a:r>
              <a:rPr lang="en-US" dirty="0"/>
              <a:t>to </a:t>
            </a:r>
            <a:r>
              <a:rPr lang="en-US" dirty="0" smtClean="0"/>
              <a:t>rank </a:t>
            </a:r>
            <a:r>
              <a:rPr lang="en-US" dirty="0"/>
              <a:t>projects from </a:t>
            </a:r>
            <a:r>
              <a:rPr lang="en-US" dirty="0" smtClean="0"/>
              <a:t>-1 </a:t>
            </a:r>
            <a:r>
              <a:rPr lang="en-US" dirty="0"/>
              <a:t>to </a:t>
            </a:r>
            <a:r>
              <a:rPr lang="en-US" dirty="0" smtClean="0"/>
              <a:t>100</a:t>
            </a:r>
          </a:p>
          <a:p>
            <a:pPr lvl="1"/>
            <a:r>
              <a:rPr lang="en-US" dirty="0"/>
              <a:t>Reliability: Bad input will not be accepted</a:t>
            </a:r>
          </a:p>
          <a:p>
            <a:pPr lvl="1"/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26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 – System Decomposition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270248" cy="45720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 smtClean="0"/>
              <a:t>Primary Architecture: </a:t>
            </a:r>
            <a:r>
              <a:rPr lang="en-US" u="sng" dirty="0" smtClean="0"/>
              <a:t>MVC</a:t>
            </a:r>
          </a:p>
          <a:p>
            <a:pPr lvl="1"/>
            <a:r>
              <a:rPr lang="en-US" b="1" u="sng" dirty="0" smtClean="0"/>
              <a:t>Model:</a:t>
            </a:r>
            <a:r>
              <a:rPr lang="en-US" b="1" dirty="0" smtClean="0"/>
              <a:t> Maintains domain knowledge</a:t>
            </a:r>
          </a:p>
          <a:p>
            <a:pPr lvl="1"/>
            <a:r>
              <a:rPr lang="en-US" b="1" u="sng" dirty="0" smtClean="0"/>
              <a:t>View:</a:t>
            </a:r>
            <a:r>
              <a:rPr lang="en-US" b="1" dirty="0" smtClean="0"/>
              <a:t> Displays information to user.</a:t>
            </a:r>
          </a:p>
          <a:p>
            <a:pPr lvl="1"/>
            <a:r>
              <a:rPr lang="en-US" b="1" u="sng" dirty="0" smtClean="0"/>
              <a:t>Controller:</a:t>
            </a:r>
            <a:r>
              <a:rPr lang="en-US" b="1" dirty="0" smtClean="0"/>
              <a:t> Manages sequence of interactions with users</a:t>
            </a:r>
          </a:p>
          <a:p>
            <a:r>
              <a:rPr lang="en-US" b="1" dirty="0" smtClean="0"/>
              <a:t>Secondary Architecture: </a:t>
            </a:r>
            <a:r>
              <a:rPr lang="en-US" u="sng" dirty="0" smtClean="0"/>
              <a:t>Three-Tier</a:t>
            </a:r>
          </a:p>
          <a:p>
            <a:pPr lvl="1"/>
            <a:r>
              <a:rPr lang="en-US" dirty="0" smtClean="0"/>
              <a:t>Similar to  MVC with “presentation tier” (view), “domain logic tier” (controller), and “data-storage </a:t>
            </a:r>
            <a:r>
              <a:rPr lang="en-US" dirty="0"/>
              <a:t>tier” (model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But presentation and data-storage tiers do not interact its explicitly  presentation to/from domain logic to/from data storage</a:t>
            </a:r>
          </a:p>
          <a:p>
            <a:r>
              <a:rPr lang="en-US" dirty="0" smtClean="0"/>
              <a:t>NOTE:  No change from V3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324600" y="5334000"/>
            <a:ext cx="457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MVC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173" y="1752600"/>
            <a:ext cx="3994484" cy="390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9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 - System Deployment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1332470"/>
            <a:ext cx="84201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442900" y="5900507"/>
            <a:ext cx="4939099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rgbClr val="001731"/>
                </a:solidFill>
              </a:rPr>
              <a:t>Deployment Diagram (same as V3)</a:t>
            </a:r>
            <a:endParaRPr lang="en-US" sz="2400" dirty="0">
              <a:solidFill>
                <a:srgbClr val="0017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32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 – Persistent Data Design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3114"/>
            <a:ext cx="9145299" cy="4811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657600" y="6324600"/>
            <a:ext cx="4400266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>
                <a:solidFill>
                  <a:srgbClr val="001731"/>
                </a:solidFill>
              </a:rPr>
              <a:t>ER Diagram (no change from V3)</a:t>
            </a:r>
            <a:endParaRPr lang="en-US" sz="2000" dirty="0">
              <a:solidFill>
                <a:srgbClr val="0017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54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Design – Minimal Class Diagram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73" y="1527175"/>
            <a:ext cx="8015941" cy="4572000"/>
          </a:xfrm>
        </p:spPr>
      </p:pic>
    </p:spTree>
    <p:extLst>
      <p:ext uri="{BB962C8B-B14F-4D97-AF65-F5344CB8AC3E}">
        <p14:creationId xmlns:p14="http://schemas.microsoft.com/office/powerpoint/2010/main" val="361401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511</TotalTime>
  <Words>446</Words>
  <Application>Microsoft Office PowerPoint</Application>
  <PresentationFormat>On-screen Show (4:3)</PresentationFormat>
  <Paragraphs>110</Paragraphs>
  <Slides>15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Civic</vt:lpstr>
      <vt:lpstr>Senior Project Website    Version 4: Matchmaking</vt:lpstr>
      <vt:lpstr>Problem Definition</vt:lpstr>
      <vt:lpstr>Project Management</vt:lpstr>
      <vt:lpstr>Use Case Diagram</vt:lpstr>
      <vt:lpstr>Functional Requirements</vt:lpstr>
      <vt:lpstr>System Design – System Decomposition</vt:lpstr>
      <vt:lpstr>System Design - System Deployment</vt:lpstr>
      <vt:lpstr>System Design – Persistent Data Design</vt:lpstr>
      <vt:lpstr>Detailed Design – Minimal Class Diagram</vt:lpstr>
      <vt:lpstr>Detailed Design – State Machine Part 1</vt:lpstr>
      <vt:lpstr>Detailed Design – State Machine Part 2</vt:lpstr>
      <vt:lpstr>Detailed Design - Algorithm</vt:lpstr>
      <vt:lpstr>Detailed Design - Algorithm</vt:lpstr>
      <vt:lpstr>Test Case – Sunny Day</vt:lpstr>
      <vt:lpstr>Test Case – Rainy Day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jpofg_000</dc:creator>
  <cp:lastModifiedBy>jpofgs@gmail.com</cp:lastModifiedBy>
  <cp:revision>23</cp:revision>
  <dcterms:created xsi:type="dcterms:W3CDTF">2006-08-16T00:00:00Z</dcterms:created>
  <dcterms:modified xsi:type="dcterms:W3CDTF">2014-07-25T15:12:14Z</dcterms:modified>
</cp:coreProperties>
</file>