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sldIdLst>
    <p:sldId id="256" r:id="rId3"/>
    <p:sldId id="303" r:id="rId4"/>
    <p:sldId id="325" r:id="rId5"/>
    <p:sldId id="329" r:id="rId6"/>
    <p:sldId id="318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30" r:id="rId16"/>
    <p:sldId id="331" r:id="rId17"/>
    <p:sldId id="339" r:id="rId18"/>
    <p:sldId id="340" r:id="rId19"/>
    <p:sldId id="341" r:id="rId20"/>
    <p:sldId id="335" r:id="rId21"/>
    <p:sldId id="336" r:id="rId22"/>
    <p:sldId id="337" r:id="rId23"/>
    <p:sldId id="338" r:id="rId24"/>
    <p:sldId id="342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272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2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06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9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534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6260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154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8175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866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50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66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5906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074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011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617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0823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237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5873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1825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7953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4432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5672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4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146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54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886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64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218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97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58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07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EE3E0F4-C3B3-4617-AB74-F3672F440BF9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9727079-F6FB-43EA-86DD-F5BC3988D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374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da-dev.cis.fiu.edu/demo" TargetMode="Externa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2818" y="1964267"/>
            <a:ext cx="9857307" cy="2421464"/>
          </a:xfrm>
        </p:spPr>
        <p:txBody>
          <a:bodyPr/>
          <a:lstStyle/>
          <a:p>
            <a:r>
              <a:rPr lang="en-US" dirty="0" smtClean="0"/>
              <a:t>Event driven cloud </a:t>
            </a:r>
            <a:r>
              <a:rPr lang="en-US" dirty="0" smtClean="0"/>
              <a:t>computing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Team Member: Cory McAn </a:t>
            </a:r>
          </a:p>
          <a:p>
            <a:r>
              <a:rPr lang="en-US" dirty="0" smtClean="0"/>
              <a:t>Role: Developer, Tester, documentation creator</a:t>
            </a:r>
          </a:p>
          <a:p>
            <a:r>
              <a:rPr lang="en-US" dirty="0" smtClean="0"/>
              <a:t>Product Owner: Jason </a:t>
            </a:r>
            <a:r>
              <a:rPr lang="en-US" dirty="0" err="1" smtClean="0"/>
              <a:t>Dettbarn</a:t>
            </a:r>
            <a:r>
              <a:rPr lang="en-US" dirty="0" smtClean="0"/>
              <a:t> of </a:t>
            </a:r>
            <a:r>
              <a:rPr lang="en-US" dirty="0" err="1" smtClean="0"/>
              <a:t>Addigy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75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– Use 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919" y="518011"/>
            <a:ext cx="4467738" cy="6050552"/>
          </a:xfrm>
        </p:spPr>
      </p:pic>
    </p:spTree>
    <p:extLst>
      <p:ext uri="{BB962C8B-B14F-4D97-AF65-F5344CB8AC3E}">
        <p14:creationId xmlns:p14="http://schemas.microsoft.com/office/powerpoint/2010/main" val="13720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– Use 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536" y="769938"/>
            <a:ext cx="4673305" cy="5668184"/>
          </a:xfrm>
        </p:spPr>
      </p:pic>
    </p:spTree>
    <p:extLst>
      <p:ext uri="{BB962C8B-B14F-4D97-AF65-F5344CB8AC3E}">
        <p14:creationId xmlns:p14="http://schemas.microsoft.com/office/powerpoint/2010/main" val="96715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– Use 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238" y="872575"/>
            <a:ext cx="5172265" cy="5201654"/>
          </a:xfrm>
        </p:spPr>
      </p:pic>
    </p:spTree>
    <p:extLst>
      <p:ext uri="{BB962C8B-B14F-4D97-AF65-F5344CB8AC3E}">
        <p14:creationId xmlns:p14="http://schemas.microsoft.com/office/powerpoint/2010/main" val="84738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– Use 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032" y="833534"/>
            <a:ext cx="5288221" cy="5445967"/>
          </a:xfrm>
        </p:spPr>
      </p:pic>
    </p:spTree>
    <p:extLst>
      <p:ext uri="{BB962C8B-B14F-4D97-AF65-F5344CB8AC3E}">
        <p14:creationId xmlns:p14="http://schemas.microsoft.com/office/powerpoint/2010/main" val="137192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91" y="609600"/>
            <a:ext cx="10131425" cy="1456267"/>
          </a:xfrm>
        </p:spPr>
        <p:txBody>
          <a:bodyPr/>
          <a:lstStyle/>
          <a:p>
            <a:r>
              <a:rPr lang="en-US" dirty="0" smtClean="0"/>
              <a:t>Requirements – </a:t>
            </a:r>
            <a:r>
              <a:rPr lang="en-US" dirty="0" err="1" smtClean="0"/>
              <a:t>UML</a:t>
            </a:r>
            <a:r>
              <a:rPr lang="en-US" dirty="0" smtClean="0"/>
              <a:t> Use case diagram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377" y="1676317"/>
            <a:ext cx="5415451" cy="4862298"/>
          </a:xfrm>
        </p:spPr>
      </p:pic>
    </p:spTree>
    <p:extLst>
      <p:ext uri="{BB962C8B-B14F-4D97-AF65-F5344CB8AC3E}">
        <p14:creationId xmlns:p14="http://schemas.microsoft.com/office/powerpoint/2010/main" val="405110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91" y="609600"/>
            <a:ext cx="10131425" cy="1456267"/>
          </a:xfrm>
        </p:spPr>
        <p:txBody>
          <a:bodyPr/>
          <a:lstStyle/>
          <a:p>
            <a:r>
              <a:rPr lang="en-US" dirty="0" err="1" smtClean="0"/>
              <a:t>UML</a:t>
            </a:r>
            <a:r>
              <a:rPr lang="en-US" dirty="0" smtClean="0"/>
              <a:t> Sequence – Consolidate audit files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139" y="2146840"/>
            <a:ext cx="6420746" cy="3639058"/>
          </a:xfrm>
        </p:spPr>
      </p:pic>
    </p:spTree>
    <p:extLst>
      <p:ext uri="{BB962C8B-B14F-4D97-AF65-F5344CB8AC3E}">
        <p14:creationId xmlns:p14="http://schemas.microsoft.com/office/powerpoint/2010/main" val="92116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91" y="609600"/>
            <a:ext cx="10340377" cy="1456267"/>
          </a:xfrm>
        </p:spPr>
        <p:txBody>
          <a:bodyPr/>
          <a:lstStyle/>
          <a:p>
            <a:r>
              <a:rPr lang="en-US" dirty="0" err="1" smtClean="0"/>
              <a:t>UML</a:t>
            </a:r>
            <a:r>
              <a:rPr lang="en-US" dirty="0" smtClean="0"/>
              <a:t> Sequence – trigger on </a:t>
            </a:r>
            <a:r>
              <a:rPr lang="en-US" dirty="0" err="1" smtClean="0"/>
              <a:t>harddisk</a:t>
            </a:r>
            <a:r>
              <a:rPr lang="en-US" dirty="0" smtClean="0"/>
              <a:t> threshold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844" y="2141538"/>
            <a:ext cx="6345336" cy="3649662"/>
          </a:xfrm>
        </p:spPr>
      </p:pic>
    </p:spTree>
    <p:extLst>
      <p:ext uri="{BB962C8B-B14F-4D97-AF65-F5344CB8AC3E}">
        <p14:creationId xmlns:p14="http://schemas.microsoft.com/office/powerpoint/2010/main" val="93028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91" y="609600"/>
            <a:ext cx="10131425" cy="1456267"/>
          </a:xfrm>
        </p:spPr>
        <p:txBody>
          <a:bodyPr/>
          <a:lstStyle/>
          <a:p>
            <a:r>
              <a:rPr lang="en-US" dirty="0" err="1" smtClean="0"/>
              <a:t>UML</a:t>
            </a:r>
            <a:r>
              <a:rPr lang="en-US" dirty="0" smtClean="0"/>
              <a:t> Sequence – trigger on new threshold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86" y="2141538"/>
            <a:ext cx="7252652" cy="3649662"/>
          </a:xfrm>
        </p:spPr>
      </p:pic>
    </p:spTree>
    <p:extLst>
      <p:ext uri="{BB962C8B-B14F-4D97-AF65-F5344CB8AC3E}">
        <p14:creationId xmlns:p14="http://schemas.microsoft.com/office/powerpoint/2010/main" val="103144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91" y="609600"/>
            <a:ext cx="10131425" cy="1456267"/>
          </a:xfrm>
        </p:spPr>
        <p:txBody>
          <a:bodyPr/>
          <a:lstStyle/>
          <a:p>
            <a:r>
              <a:rPr lang="en-US" dirty="0" err="1" smtClean="0"/>
              <a:t>UML</a:t>
            </a:r>
            <a:r>
              <a:rPr lang="en-US" dirty="0" smtClean="0"/>
              <a:t> Sequence – trigger new </a:t>
            </a:r>
            <a:r>
              <a:rPr lang="en-US" dirty="0" err="1" smtClean="0"/>
              <a:t>pubnub</a:t>
            </a:r>
            <a:r>
              <a:rPr lang="en-US" dirty="0" smtClean="0"/>
              <a:t> alert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449" y="2141538"/>
            <a:ext cx="6780126" cy="3649662"/>
          </a:xfrm>
        </p:spPr>
      </p:pic>
    </p:spTree>
    <p:extLst>
      <p:ext uri="{BB962C8B-B14F-4D97-AF65-F5344CB8AC3E}">
        <p14:creationId xmlns:p14="http://schemas.microsoft.com/office/powerpoint/2010/main" val="283015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91" y="609600"/>
            <a:ext cx="10131425" cy="1456267"/>
          </a:xfrm>
        </p:spPr>
        <p:txBody>
          <a:bodyPr/>
          <a:lstStyle/>
          <a:p>
            <a:r>
              <a:rPr lang="en-US" dirty="0" err="1" smtClean="0"/>
              <a:t>UML</a:t>
            </a:r>
            <a:r>
              <a:rPr lang="en-US" dirty="0" smtClean="0"/>
              <a:t> Sequence – alert antivirus log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105" y="2141538"/>
            <a:ext cx="6466814" cy="3649662"/>
          </a:xfrm>
        </p:spPr>
      </p:pic>
    </p:spTree>
    <p:extLst>
      <p:ext uri="{BB962C8B-B14F-4D97-AF65-F5344CB8AC3E}">
        <p14:creationId xmlns:p14="http://schemas.microsoft.com/office/powerpoint/2010/main" val="375709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 the world of IT, </a:t>
            </a:r>
            <a:r>
              <a:rPr lang="en-US" dirty="0" smtClean="0"/>
              <a:t>there is great demand for a service which can:</a:t>
            </a:r>
          </a:p>
          <a:p>
            <a:r>
              <a:rPr lang="en-US" dirty="0" smtClean="0"/>
              <a:t>Assist Admins with managing their client’s Mac machines</a:t>
            </a:r>
          </a:p>
          <a:p>
            <a:r>
              <a:rPr lang="en-US" dirty="0" smtClean="0"/>
              <a:t>Process large amounts of data</a:t>
            </a:r>
          </a:p>
          <a:p>
            <a:r>
              <a:rPr lang="en-US" dirty="0" smtClean="0"/>
              <a:t>Send real-time alerts to admins regarding issues with client machines</a:t>
            </a:r>
          </a:p>
          <a:p>
            <a:r>
              <a:rPr lang="en-US" dirty="0" smtClean="0"/>
              <a:t>Do all of this without any idle servers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38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91" y="609600"/>
            <a:ext cx="10324335" cy="1456267"/>
          </a:xfrm>
        </p:spPr>
        <p:txBody>
          <a:bodyPr/>
          <a:lstStyle/>
          <a:p>
            <a:r>
              <a:rPr lang="en-US" dirty="0" err="1" smtClean="0"/>
              <a:t>UML</a:t>
            </a:r>
            <a:r>
              <a:rPr lang="en-US" dirty="0" smtClean="0"/>
              <a:t> Sequence – trigger new battery threshold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063" y="2141538"/>
            <a:ext cx="5350898" cy="3649662"/>
          </a:xfrm>
        </p:spPr>
      </p:pic>
    </p:spTree>
    <p:extLst>
      <p:ext uri="{BB962C8B-B14F-4D97-AF65-F5344CB8AC3E}">
        <p14:creationId xmlns:p14="http://schemas.microsoft.com/office/powerpoint/2010/main" val="382510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91" y="609600"/>
            <a:ext cx="10131425" cy="1456267"/>
          </a:xfrm>
        </p:spPr>
        <p:txBody>
          <a:bodyPr/>
          <a:lstStyle/>
          <a:p>
            <a:r>
              <a:rPr lang="en-US" dirty="0" err="1" smtClean="0"/>
              <a:t>UML</a:t>
            </a:r>
            <a:r>
              <a:rPr lang="en-US" dirty="0" smtClean="0"/>
              <a:t> Sequence – </a:t>
            </a:r>
            <a:r>
              <a:rPr lang="en-US" dirty="0" err="1" smtClean="0"/>
              <a:t>config</a:t>
            </a:r>
            <a:r>
              <a:rPr lang="en-US" dirty="0" smtClean="0"/>
              <a:t> alerts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482" y="2218287"/>
            <a:ext cx="5268060" cy="3496163"/>
          </a:xfrm>
        </p:spPr>
      </p:pic>
    </p:spTree>
    <p:extLst>
      <p:ext uri="{BB962C8B-B14F-4D97-AF65-F5344CB8AC3E}">
        <p14:creationId xmlns:p14="http://schemas.microsoft.com/office/powerpoint/2010/main" val="122768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91" y="609600"/>
            <a:ext cx="10131425" cy="1456267"/>
          </a:xfrm>
        </p:spPr>
        <p:txBody>
          <a:bodyPr/>
          <a:lstStyle/>
          <a:p>
            <a:r>
              <a:rPr lang="en-US" dirty="0" err="1" smtClean="0"/>
              <a:t>UML</a:t>
            </a:r>
            <a:r>
              <a:rPr lang="en-US" dirty="0" smtClean="0"/>
              <a:t> Sequence – run multiple tester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434" y="2141538"/>
            <a:ext cx="8344157" cy="3649662"/>
          </a:xfrm>
        </p:spPr>
      </p:pic>
    </p:spTree>
    <p:extLst>
      <p:ext uri="{BB962C8B-B14F-4D97-AF65-F5344CB8AC3E}">
        <p14:creationId xmlns:p14="http://schemas.microsoft.com/office/powerpoint/2010/main" val="264086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91" y="609600"/>
            <a:ext cx="10131425" cy="1456267"/>
          </a:xfrm>
        </p:spPr>
        <p:txBody>
          <a:bodyPr/>
          <a:lstStyle/>
          <a:p>
            <a:r>
              <a:rPr lang="en-US" dirty="0" err="1" smtClean="0"/>
              <a:t>UML</a:t>
            </a:r>
            <a:r>
              <a:rPr lang="en-US" dirty="0" smtClean="0"/>
              <a:t> Sequence – Dedicated console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258" y="2141538"/>
            <a:ext cx="6880509" cy="3649662"/>
          </a:xfrm>
        </p:spPr>
      </p:pic>
    </p:spTree>
    <p:extLst>
      <p:ext uri="{BB962C8B-B14F-4D97-AF65-F5344CB8AC3E}">
        <p14:creationId xmlns:p14="http://schemas.microsoft.com/office/powerpoint/2010/main" val="138531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91" y="609600"/>
            <a:ext cx="10131425" cy="1456267"/>
          </a:xfrm>
        </p:spPr>
        <p:txBody>
          <a:bodyPr/>
          <a:lstStyle/>
          <a:p>
            <a:r>
              <a:rPr lang="en-US" dirty="0" smtClean="0"/>
              <a:t>System design: System Decomposition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Three Tier System: Presentation, Logic, Data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 descr="C:\Users\Cory\Desktop\posterImages\sysDesign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513" y="2456920"/>
            <a:ext cx="4429125" cy="3019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031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design: System </a:t>
            </a:r>
            <a:r>
              <a:rPr lang="en-US" dirty="0" smtClean="0"/>
              <a:t>Deployment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Hardware Requirements: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This project does not have any specific hardware requirements</a:t>
            </a:r>
          </a:p>
          <a:p>
            <a:r>
              <a:rPr lang="en-US" dirty="0" smtClean="0"/>
              <a:t>Computation done on the cloud, not on your machine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Software Requirements: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err="1" smtClean="0"/>
              <a:t>Cyberduck</a:t>
            </a:r>
            <a:r>
              <a:rPr lang="en-US" dirty="0" smtClean="0"/>
              <a:t> </a:t>
            </a:r>
          </a:p>
          <a:p>
            <a:r>
              <a:rPr lang="en-US" dirty="0" smtClean="0"/>
              <a:t>IntelliJ IDEA </a:t>
            </a:r>
          </a:p>
          <a:p>
            <a:r>
              <a:rPr lang="en-US" dirty="0" err="1" smtClean="0"/>
              <a:t>AWS</a:t>
            </a:r>
            <a:r>
              <a:rPr lang="en-US" dirty="0" smtClean="0"/>
              <a:t> Manager </a:t>
            </a:r>
          </a:p>
          <a:p>
            <a:r>
              <a:rPr lang="en-US" dirty="0" err="1" smtClean="0"/>
              <a:t>Node.js</a:t>
            </a:r>
            <a:r>
              <a:rPr lang="en-US" dirty="0" smtClean="0"/>
              <a:t> Interpreter </a:t>
            </a:r>
          </a:p>
          <a:p>
            <a:r>
              <a:rPr lang="en-US" dirty="0" smtClean="0"/>
              <a:t>Web Browser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8094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Persistent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project does not use persistent data in this version.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3793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security/privacy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Security and Privacy not requested for this version</a:t>
            </a:r>
          </a:p>
          <a:p>
            <a:r>
              <a:rPr lang="en-US" dirty="0" smtClean="0"/>
              <a:t>Audit data is secured by </a:t>
            </a:r>
            <a:r>
              <a:rPr lang="en-US" dirty="0" err="1" smtClean="0"/>
              <a:t>AWS</a:t>
            </a:r>
            <a:r>
              <a:rPr lang="en-US" dirty="0" smtClean="0"/>
              <a:t> </a:t>
            </a:r>
            <a:r>
              <a:rPr lang="en-US" dirty="0" err="1" smtClean="0"/>
              <a:t>S3</a:t>
            </a:r>
            <a:r>
              <a:rPr lang="en-US" dirty="0" smtClean="0"/>
              <a:t> in the cloud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0929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design: class diagram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Uses Model View Controller design pattern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152" y="1688122"/>
            <a:ext cx="5170604" cy="495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7155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design: Main control object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Addigy</a:t>
            </a:r>
            <a:r>
              <a:rPr lang="en-US" dirty="0" smtClean="0"/>
              <a:t> API is the main control object</a:t>
            </a:r>
          </a:p>
          <a:p>
            <a:r>
              <a:rPr lang="en-US" dirty="0" smtClean="0"/>
              <a:t>Did not require modification</a:t>
            </a:r>
          </a:p>
          <a:p>
            <a:r>
              <a:rPr lang="en-US" dirty="0" smtClean="0"/>
              <a:t>Involved in putting the audit files into </a:t>
            </a:r>
            <a:r>
              <a:rPr lang="en-US" dirty="0" err="1" smtClean="0"/>
              <a:t>S3</a:t>
            </a:r>
            <a:r>
              <a:rPr lang="en-US" dirty="0" smtClean="0"/>
              <a:t> Buckets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4648030"/>
            <a:ext cx="5620534" cy="121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78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91" y="609600"/>
            <a:ext cx="10131425" cy="1456267"/>
          </a:xfrm>
        </p:spPr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79" y="1646339"/>
            <a:ext cx="7027806" cy="4979050"/>
          </a:xfrm>
        </p:spPr>
      </p:pic>
    </p:spTree>
    <p:extLst>
      <p:ext uri="{BB962C8B-B14F-4D97-AF65-F5344CB8AC3E}">
        <p14:creationId xmlns:p14="http://schemas.microsoft.com/office/powerpoint/2010/main" val="229497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design: main algorithm - consolidate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068" y="2065867"/>
            <a:ext cx="3480889" cy="4385920"/>
          </a:xfrm>
        </p:spPr>
      </p:pic>
    </p:spTree>
    <p:extLst>
      <p:ext uri="{BB962C8B-B14F-4D97-AF65-F5344CB8AC3E}">
        <p14:creationId xmlns:p14="http://schemas.microsoft.com/office/powerpoint/2010/main" val="36007198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suites and 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Tested by hand</a:t>
            </a:r>
          </a:p>
          <a:p>
            <a:r>
              <a:rPr lang="en-US" dirty="0" smtClean="0"/>
              <a:t>Created audit files with new data</a:t>
            </a:r>
          </a:p>
        </p:txBody>
      </p:sp>
    </p:spTree>
    <p:extLst>
      <p:ext uri="{BB962C8B-B14F-4D97-AF65-F5344CB8AC3E}">
        <p14:creationId xmlns:p14="http://schemas.microsoft.com/office/powerpoint/2010/main" val="829232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427676" cy="1456267"/>
          </a:xfrm>
        </p:spPr>
        <p:txBody>
          <a:bodyPr/>
          <a:lstStyle/>
          <a:p>
            <a:r>
              <a:rPr lang="en-US" dirty="0" smtClean="0"/>
              <a:t>Test cases – Sunny day – consolidate Audit Files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91847"/>
              </p:ext>
            </p:extLst>
          </p:nvPr>
        </p:nvGraphicFramePr>
        <p:xfrm>
          <a:off x="2782887" y="2457609"/>
          <a:ext cx="5937250" cy="329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8625"/>
                <a:gridCol w="2968625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Identifier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ConsolidateTest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Purpose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To ensure all audit files are consolidated in the bucket after uploading new audit files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Setup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Configure bucket event trigger to consolidation code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Input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New Audit uploaded into S3 bucket with event trigger active and Lambda Function set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Expected Output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Inside the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S3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bucket where we uploaded the new file, we should see _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consolidated.json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. We can open and check that the values match the files that are currently in the bucket.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183667"/>
              </p:ext>
            </p:extLst>
          </p:nvPr>
        </p:nvGraphicFramePr>
        <p:xfrm>
          <a:off x="2782887" y="2457609"/>
          <a:ext cx="5937250" cy="329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8625"/>
                <a:gridCol w="2968625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Identifier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ConsolidateTest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Purpose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To ensure all audit files are consolidated in the bucket after uploading new audit files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Setup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Configure bucket event trigger to consolidation code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Input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New Audit uploaded into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S3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bucket with event trigger active and Lambda Function set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Expected Output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Inside the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S3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bucket where we uploaded the new file, we should see _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consolidated.json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. We can open and check that the values match the files that are currently in the bucket.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2633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427676" cy="1456267"/>
          </a:xfrm>
        </p:spPr>
        <p:txBody>
          <a:bodyPr/>
          <a:lstStyle/>
          <a:p>
            <a:r>
              <a:rPr lang="en-US" dirty="0" smtClean="0"/>
              <a:t>Test cases – Rainy day – consolidate Audit Files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420177"/>
              </p:ext>
            </p:extLst>
          </p:nvPr>
        </p:nvGraphicFramePr>
        <p:xfrm>
          <a:off x="2782887" y="2142067"/>
          <a:ext cx="5937250" cy="4046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8625"/>
                <a:gridCol w="2968625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Identifier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ConsolidateTest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Purpose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To ensure all audit files are consolidated in the bucket after uploading new audit files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Setup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Configure bucket event trigger to consolidation code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Input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New Audit uploaded into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S3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bucket with event trigger active and Lambda Function set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Expected Output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Inside the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S3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bucket where we uploaded the new file, we should see _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consolidated.json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. We can open and check that the values match the files that are currently in the bucket.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Actual Output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57250" algn="l"/>
                        </a:tabLs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No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consolidated file output. Ran into a </a:t>
                      </a:r>
                      <a:r>
                        <a:rPr lang="en-US" sz="1100" baseline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JSON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parsing issue when attempting to consolidate the bucket.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5045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427676" cy="1456267"/>
          </a:xfrm>
        </p:spPr>
        <p:txBody>
          <a:bodyPr/>
          <a:lstStyle/>
          <a:p>
            <a:r>
              <a:rPr lang="en-US" dirty="0" smtClean="0"/>
              <a:t>Test cases – Automated scripts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code runs in response to events</a:t>
            </a:r>
          </a:p>
          <a:p>
            <a:r>
              <a:rPr lang="en-US" dirty="0" smtClean="0"/>
              <a:t>The event is typically an upload to </a:t>
            </a:r>
            <a:r>
              <a:rPr lang="en-US" dirty="0" err="1" smtClean="0"/>
              <a:t>S3</a:t>
            </a:r>
            <a:endParaRPr lang="en-US" dirty="0" smtClean="0"/>
          </a:p>
          <a:p>
            <a:r>
              <a:rPr lang="en-US" dirty="0" err="1" smtClean="0"/>
              <a:t>CyberDuck</a:t>
            </a:r>
            <a:r>
              <a:rPr lang="en-US" dirty="0" smtClean="0"/>
              <a:t> for batch uploads, code runs automatically on 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15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427676" cy="1456267"/>
          </a:xfrm>
        </p:spPr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demo encompasses all of the user stories completed for this project.</a:t>
            </a:r>
          </a:p>
          <a:p>
            <a:r>
              <a:rPr lang="en-US" dirty="0" smtClean="0"/>
              <a:t>Link: </a:t>
            </a:r>
            <a:r>
              <a:rPr lang="en-US" dirty="0" smtClean="0">
                <a:hlinkClick r:id="rId2"/>
              </a:rPr>
              <a:t>DEMO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3987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for Watching!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6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391" y="609600"/>
            <a:ext cx="10131425" cy="1456267"/>
          </a:xfrm>
        </p:spPr>
        <p:txBody>
          <a:bodyPr/>
          <a:lstStyle/>
          <a:p>
            <a:r>
              <a:rPr lang="en-US" dirty="0" smtClean="0"/>
              <a:t>Requirements – User stories implemented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consolidateAuditFiles</a:t>
            </a:r>
            <a:endParaRPr lang="en-US" dirty="0" smtClean="0"/>
          </a:p>
          <a:p>
            <a:r>
              <a:rPr lang="en-US" dirty="0" err="1" smtClean="0"/>
              <a:t>triggerOnHarddiskThreshold</a:t>
            </a:r>
            <a:endParaRPr lang="en-US" dirty="0" smtClean="0"/>
          </a:p>
          <a:p>
            <a:r>
              <a:rPr lang="en-US" dirty="0" err="1" smtClean="0"/>
              <a:t>triggerOnNewThreshold</a:t>
            </a:r>
            <a:endParaRPr lang="en-US" dirty="0" smtClean="0"/>
          </a:p>
          <a:p>
            <a:r>
              <a:rPr lang="en-US" dirty="0" err="1" smtClean="0"/>
              <a:t>triggerNewPubNubAlert</a:t>
            </a:r>
            <a:endParaRPr lang="en-US" dirty="0" smtClean="0"/>
          </a:p>
          <a:p>
            <a:r>
              <a:rPr lang="en-US" dirty="0" err="1" smtClean="0"/>
              <a:t>alertAntivirusLog</a:t>
            </a:r>
            <a:endParaRPr lang="en-US" dirty="0" smtClean="0"/>
          </a:p>
          <a:p>
            <a:r>
              <a:rPr lang="en-US" dirty="0" err="1" smtClean="0"/>
              <a:t>triggerNewBatteryThreshold</a:t>
            </a:r>
            <a:endParaRPr lang="en-US" dirty="0" smtClean="0"/>
          </a:p>
          <a:p>
            <a:r>
              <a:rPr lang="en-US" dirty="0" err="1" smtClean="0"/>
              <a:t>configAlerts</a:t>
            </a:r>
            <a:endParaRPr lang="en-US" dirty="0" smtClean="0"/>
          </a:p>
          <a:p>
            <a:r>
              <a:rPr lang="en-US" dirty="0" err="1" smtClean="0"/>
              <a:t>runMultipleTester</a:t>
            </a:r>
            <a:endParaRPr lang="en-US" dirty="0" smtClean="0"/>
          </a:p>
          <a:p>
            <a:r>
              <a:rPr lang="en-US" dirty="0" err="1" smtClean="0"/>
              <a:t>dedicatedConsole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42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– Use Cases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926" y="1184987"/>
            <a:ext cx="5166285" cy="5047861"/>
          </a:xfrm>
        </p:spPr>
      </p:pic>
    </p:spTree>
    <p:extLst>
      <p:ext uri="{BB962C8B-B14F-4D97-AF65-F5344CB8AC3E}">
        <p14:creationId xmlns:p14="http://schemas.microsoft.com/office/powerpoint/2010/main" val="253851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– Use 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016" y="609600"/>
            <a:ext cx="4803518" cy="5968552"/>
          </a:xfrm>
        </p:spPr>
      </p:pic>
    </p:spTree>
    <p:extLst>
      <p:ext uri="{BB962C8B-B14F-4D97-AF65-F5344CB8AC3E}">
        <p14:creationId xmlns:p14="http://schemas.microsoft.com/office/powerpoint/2010/main" val="251194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– Use 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065" y="863244"/>
            <a:ext cx="4785114" cy="5350944"/>
          </a:xfrm>
        </p:spPr>
      </p:pic>
    </p:spTree>
    <p:extLst>
      <p:ext uri="{BB962C8B-B14F-4D97-AF65-F5344CB8AC3E}">
        <p14:creationId xmlns:p14="http://schemas.microsoft.com/office/powerpoint/2010/main" val="408507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– Use 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030" y="797928"/>
            <a:ext cx="4394354" cy="5453581"/>
          </a:xfrm>
        </p:spPr>
      </p:pic>
    </p:spTree>
    <p:extLst>
      <p:ext uri="{BB962C8B-B14F-4D97-AF65-F5344CB8AC3E}">
        <p14:creationId xmlns:p14="http://schemas.microsoft.com/office/powerpoint/2010/main" val="120419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– Use 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642" y="783771"/>
            <a:ext cx="4870471" cy="5402424"/>
          </a:xfrm>
        </p:spPr>
      </p:pic>
    </p:spTree>
    <p:extLst>
      <p:ext uri="{BB962C8B-B14F-4D97-AF65-F5344CB8AC3E}">
        <p14:creationId xmlns:p14="http://schemas.microsoft.com/office/powerpoint/2010/main" val="154659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TM02892315[[fn=Wisp]]</Template>
  <TotalTime>2921</TotalTime>
  <Words>661</Words>
  <Application>Microsoft Office PowerPoint</Application>
  <PresentationFormat>Widescreen</PresentationFormat>
  <Paragraphs>109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Wingdings 2</vt:lpstr>
      <vt:lpstr>HDOfficeLightV0</vt:lpstr>
      <vt:lpstr>Celestial</vt:lpstr>
      <vt:lpstr>Event driven cloud computing </vt:lpstr>
      <vt:lpstr>Problem Definition</vt:lpstr>
      <vt:lpstr>Project management</vt:lpstr>
      <vt:lpstr>Requirements – User stories implemented</vt:lpstr>
      <vt:lpstr>Requirements – Use Cases</vt:lpstr>
      <vt:lpstr>Requirements – Use Cases</vt:lpstr>
      <vt:lpstr>Requirements – Use Cases</vt:lpstr>
      <vt:lpstr>Requirements – Use Cases</vt:lpstr>
      <vt:lpstr>Requirements – Use Cases</vt:lpstr>
      <vt:lpstr>Requirements – Use Cases</vt:lpstr>
      <vt:lpstr>Requirements – Use Cases</vt:lpstr>
      <vt:lpstr>Requirements – Use Cases</vt:lpstr>
      <vt:lpstr>Requirements – Use Cases</vt:lpstr>
      <vt:lpstr>Requirements – UML Use case diagram</vt:lpstr>
      <vt:lpstr>UML Sequence – Consolidate audit files</vt:lpstr>
      <vt:lpstr>UML Sequence – trigger on harddisk threshold</vt:lpstr>
      <vt:lpstr>UML Sequence – trigger on new threshold</vt:lpstr>
      <vt:lpstr>UML Sequence – trigger new pubnub alert</vt:lpstr>
      <vt:lpstr>UML Sequence – alert antivirus log</vt:lpstr>
      <vt:lpstr>UML Sequence – trigger new battery threshold</vt:lpstr>
      <vt:lpstr>UML Sequence – config alerts</vt:lpstr>
      <vt:lpstr>UML Sequence – run multiple tester</vt:lpstr>
      <vt:lpstr>UML Sequence – Dedicated console</vt:lpstr>
      <vt:lpstr>System design: System Decomposition</vt:lpstr>
      <vt:lpstr>System design: System Deployment</vt:lpstr>
      <vt:lpstr>System design: Persistent data</vt:lpstr>
      <vt:lpstr>System design: security/privacy</vt:lpstr>
      <vt:lpstr>Detailed design: class diagram</vt:lpstr>
      <vt:lpstr>Detailed design: Main control object</vt:lpstr>
      <vt:lpstr>Detailed design: main algorithm - consolidate</vt:lpstr>
      <vt:lpstr>Test suites and test cases</vt:lpstr>
      <vt:lpstr>Test cases – Sunny day – consolidate Audit Files</vt:lpstr>
      <vt:lpstr>Test cases – Rainy day – consolidate Audit Files</vt:lpstr>
      <vt:lpstr>Test cases – Automated scripts</vt:lpstr>
      <vt:lpstr>DEMO</vt:lpstr>
      <vt:lpstr>Thank you for Watching!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driven cloud computing</dc:title>
  <dc:creator>Cory McAn</dc:creator>
  <cp:lastModifiedBy>Cory McAn</cp:lastModifiedBy>
  <cp:revision>71</cp:revision>
  <dcterms:created xsi:type="dcterms:W3CDTF">2015-02-08T19:44:11Z</dcterms:created>
  <dcterms:modified xsi:type="dcterms:W3CDTF">2015-04-30T02:44:25Z</dcterms:modified>
</cp:coreProperties>
</file>