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handoutMasterIdLst>
    <p:handoutMasterId r:id="rId4"/>
  </p:handoutMasterIdLst>
  <p:sldIdLst>
    <p:sldId id="256" r:id="rId2"/>
  </p:sldIdLst>
  <p:sldSz cx="32918400" cy="43891200"/>
  <p:notesSz cx="7102475" cy="9388475"/>
  <p:defaultTextStyle>
    <a:defPPr>
      <a:defRPr lang="en-US"/>
    </a:defPPr>
    <a:lvl1pPr algn="l" rtl="0" fontAlgn="base">
      <a:spcBef>
        <a:spcPct val="0"/>
      </a:spcBef>
      <a:spcAft>
        <a:spcPct val="0"/>
      </a:spcAft>
      <a:defRPr sz="8600" kern="1200">
        <a:solidFill>
          <a:schemeClr val="tx1"/>
        </a:solidFill>
        <a:latin typeface="Arial" panose="020B0604020202020204" pitchFamily="34" charset="0"/>
        <a:ea typeface="ＭＳ Ｐゴシック" panose="020B0600070205080204" pitchFamily="34" charset="-128"/>
        <a:cs typeface="+mn-cs"/>
      </a:defRPr>
    </a:lvl1pPr>
    <a:lvl2pPr marL="457200" algn="l" rtl="0" fontAlgn="base">
      <a:spcBef>
        <a:spcPct val="0"/>
      </a:spcBef>
      <a:spcAft>
        <a:spcPct val="0"/>
      </a:spcAft>
      <a:defRPr sz="8600" kern="1200">
        <a:solidFill>
          <a:schemeClr val="tx1"/>
        </a:solidFill>
        <a:latin typeface="Arial" panose="020B0604020202020204" pitchFamily="34" charset="0"/>
        <a:ea typeface="ＭＳ Ｐゴシック" panose="020B0600070205080204" pitchFamily="34" charset="-128"/>
        <a:cs typeface="+mn-cs"/>
      </a:defRPr>
    </a:lvl2pPr>
    <a:lvl3pPr marL="914400" algn="l" rtl="0" fontAlgn="base">
      <a:spcBef>
        <a:spcPct val="0"/>
      </a:spcBef>
      <a:spcAft>
        <a:spcPct val="0"/>
      </a:spcAft>
      <a:defRPr sz="8600" kern="1200">
        <a:solidFill>
          <a:schemeClr val="tx1"/>
        </a:solidFill>
        <a:latin typeface="Arial" panose="020B0604020202020204" pitchFamily="34" charset="0"/>
        <a:ea typeface="ＭＳ Ｐゴシック" panose="020B0600070205080204" pitchFamily="34" charset="-128"/>
        <a:cs typeface="+mn-cs"/>
      </a:defRPr>
    </a:lvl3pPr>
    <a:lvl4pPr marL="1371600" algn="l" rtl="0" fontAlgn="base">
      <a:spcBef>
        <a:spcPct val="0"/>
      </a:spcBef>
      <a:spcAft>
        <a:spcPct val="0"/>
      </a:spcAft>
      <a:defRPr sz="8600" kern="1200">
        <a:solidFill>
          <a:schemeClr val="tx1"/>
        </a:solidFill>
        <a:latin typeface="Arial" panose="020B0604020202020204" pitchFamily="34" charset="0"/>
        <a:ea typeface="ＭＳ Ｐゴシック" panose="020B0600070205080204" pitchFamily="34" charset="-128"/>
        <a:cs typeface="+mn-cs"/>
      </a:defRPr>
    </a:lvl4pPr>
    <a:lvl5pPr marL="1828800" algn="l" rtl="0" fontAlgn="base">
      <a:spcBef>
        <a:spcPct val="0"/>
      </a:spcBef>
      <a:spcAft>
        <a:spcPct val="0"/>
      </a:spcAft>
      <a:defRPr sz="86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6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6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6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6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6448">
          <p15:clr>
            <a:srgbClr val="A4A3A4"/>
          </p15:clr>
        </p15:guide>
        <p15:guide id="2" orient="horz" pos="26928">
          <p15:clr>
            <a:srgbClr val="A4A3A4"/>
          </p15:clr>
        </p15:guide>
        <p15:guide id="3" orient="horz" pos="2864">
          <p15:clr>
            <a:srgbClr val="A4A3A4"/>
          </p15:clr>
        </p15:guide>
        <p15:guide id="4"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C2FF"/>
    <a:srgbClr val="0EA8FF"/>
    <a:srgbClr val="1694FF"/>
    <a:srgbClr val="E4FF00"/>
    <a:srgbClr val="709DC6"/>
    <a:srgbClr val="F5EAD5"/>
    <a:srgbClr val="55382F"/>
    <a:srgbClr val="F503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3" d="100"/>
          <a:sy n="13" d="100"/>
        </p:scale>
        <p:origin x="2530" y="154"/>
      </p:cViewPr>
      <p:guideLst>
        <p:guide orient="horz" pos="6448"/>
        <p:guide orient="horz" pos="26928"/>
        <p:guide orient="horz" pos="286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9900"/>
          </a:xfrm>
          <a:prstGeom prst="rect">
            <a:avLst/>
          </a:prstGeom>
        </p:spPr>
        <p:txBody>
          <a:bodyPr vert="horz" lIns="92464" tIns="46232" rIns="92464" bIns="46232" rtlCol="0"/>
          <a:lstStyle>
            <a:lvl1pPr algn="l">
              <a:defRPr sz="1200" smtClean="0"/>
            </a:lvl1pPr>
          </a:lstStyle>
          <a:p>
            <a:pPr>
              <a:defRPr/>
            </a:pPr>
            <a:endParaRPr lang="en-US"/>
          </a:p>
        </p:txBody>
      </p:sp>
      <p:sp>
        <p:nvSpPr>
          <p:cNvPr id="3" name="Date Placeholder 2"/>
          <p:cNvSpPr>
            <a:spLocks noGrp="1"/>
          </p:cNvSpPr>
          <p:nvPr>
            <p:ph type="dt" sz="quarter" idx="1"/>
          </p:nvPr>
        </p:nvSpPr>
        <p:spPr>
          <a:xfrm>
            <a:off x="4022725" y="0"/>
            <a:ext cx="3078163" cy="469900"/>
          </a:xfrm>
          <a:prstGeom prst="rect">
            <a:avLst/>
          </a:prstGeom>
        </p:spPr>
        <p:txBody>
          <a:bodyPr vert="horz" lIns="92464" tIns="46232" rIns="92464" bIns="46232" rtlCol="0"/>
          <a:lstStyle>
            <a:lvl1pPr algn="r">
              <a:defRPr sz="1200" smtClean="0"/>
            </a:lvl1pPr>
          </a:lstStyle>
          <a:p>
            <a:pPr>
              <a:defRPr/>
            </a:pPr>
            <a:fld id="{3BAA51EA-2895-4B95-956B-CDBD871E611A}" type="datetimeFigureOut">
              <a:rPr lang="en-US"/>
              <a:pPr>
                <a:defRPr/>
              </a:pPr>
              <a:t>4/27/2015</a:t>
            </a:fld>
            <a:endParaRPr lang="en-US"/>
          </a:p>
        </p:txBody>
      </p:sp>
      <p:sp>
        <p:nvSpPr>
          <p:cNvPr id="4" name="Footer Placeholder 3"/>
          <p:cNvSpPr>
            <a:spLocks noGrp="1"/>
          </p:cNvSpPr>
          <p:nvPr>
            <p:ph type="ftr" sz="quarter" idx="2"/>
          </p:nvPr>
        </p:nvSpPr>
        <p:spPr>
          <a:xfrm>
            <a:off x="0" y="8916988"/>
            <a:ext cx="3078163" cy="469900"/>
          </a:xfrm>
          <a:prstGeom prst="rect">
            <a:avLst/>
          </a:prstGeom>
        </p:spPr>
        <p:txBody>
          <a:bodyPr vert="horz" lIns="92464" tIns="46232" rIns="92464" bIns="46232" rtlCol="0" anchor="b"/>
          <a:lstStyle>
            <a:lvl1pPr algn="l">
              <a:defRPr sz="1200" smtClean="0"/>
            </a:lvl1pPr>
          </a:lstStyle>
          <a:p>
            <a:pPr>
              <a:defRPr/>
            </a:pPr>
            <a:endParaRPr lang="en-US"/>
          </a:p>
        </p:txBody>
      </p:sp>
      <p:sp>
        <p:nvSpPr>
          <p:cNvPr id="5" name="Slide Number Placeholder 4"/>
          <p:cNvSpPr>
            <a:spLocks noGrp="1"/>
          </p:cNvSpPr>
          <p:nvPr>
            <p:ph type="sldNum" sz="quarter" idx="3"/>
          </p:nvPr>
        </p:nvSpPr>
        <p:spPr>
          <a:xfrm>
            <a:off x="4022725" y="8916988"/>
            <a:ext cx="3078163" cy="469900"/>
          </a:xfrm>
          <a:prstGeom prst="rect">
            <a:avLst/>
          </a:prstGeom>
        </p:spPr>
        <p:txBody>
          <a:bodyPr vert="horz" wrap="square" lIns="92464" tIns="46232" rIns="92464" bIns="46232" numCol="1" anchor="b" anchorCtr="0" compatLnSpc="1">
            <a:prstTxWarp prst="textNoShape">
              <a:avLst/>
            </a:prstTxWarp>
          </a:bodyPr>
          <a:lstStyle>
            <a:lvl1pPr algn="r">
              <a:defRPr sz="1200"/>
            </a:lvl1pPr>
          </a:lstStyle>
          <a:p>
            <a:fld id="{D3DE0BD9-8F50-4596-B141-0AC6B936FAA5}" type="slidenum">
              <a:rPr lang="en-US" altLang="en-US"/>
              <a:pPr/>
              <a:t>‹#›</a:t>
            </a:fld>
            <a:endParaRPr lang="en-US" altLang="en-US"/>
          </a:p>
        </p:txBody>
      </p:sp>
    </p:spTree>
    <p:extLst>
      <p:ext uri="{BB962C8B-B14F-4D97-AF65-F5344CB8AC3E}">
        <p14:creationId xmlns:p14="http://schemas.microsoft.com/office/powerpoint/2010/main" val="26811073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78163" cy="469900"/>
          </a:xfrm>
          <a:prstGeom prst="rect">
            <a:avLst/>
          </a:prstGeom>
          <a:noFill/>
          <a:ln w="9525">
            <a:noFill/>
            <a:miter lim="800000"/>
            <a:headEnd/>
            <a:tailEnd/>
          </a:ln>
          <a:effectLst/>
        </p:spPr>
        <p:txBody>
          <a:bodyPr vert="horz" wrap="square" lIns="94427" tIns="47213" rIns="94427" bIns="47213" numCol="1" anchor="t" anchorCtr="0" compatLnSpc="1">
            <a:prstTxWarp prst="textNoShape">
              <a:avLst/>
            </a:prstTxWarp>
          </a:bodyPr>
          <a:lstStyle>
            <a:lvl1pPr algn="l">
              <a:defRPr sz="1200">
                <a:latin typeface="Arial" charset="0"/>
                <a:ea typeface="+mn-ea"/>
              </a:defRPr>
            </a:lvl1pPr>
          </a:lstStyle>
          <a:p>
            <a:pPr>
              <a:defRPr/>
            </a:pPr>
            <a:endParaRPr lang="en-US"/>
          </a:p>
        </p:txBody>
      </p:sp>
      <p:sp>
        <p:nvSpPr>
          <p:cNvPr id="3075" name="Rectangle 3"/>
          <p:cNvSpPr>
            <a:spLocks noGrp="1" noChangeArrowheads="1"/>
          </p:cNvSpPr>
          <p:nvPr>
            <p:ph type="dt" idx="1"/>
          </p:nvPr>
        </p:nvSpPr>
        <p:spPr bwMode="auto">
          <a:xfrm>
            <a:off x="4022725" y="0"/>
            <a:ext cx="3078163" cy="469900"/>
          </a:xfrm>
          <a:prstGeom prst="rect">
            <a:avLst/>
          </a:prstGeom>
          <a:noFill/>
          <a:ln w="9525">
            <a:noFill/>
            <a:miter lim="800000"/>
            <a:headEnd/>
            <a:tailEnd/>
          </a:ln>
          <a:effectLst/>
        </p:spPr>
        <p:txBody>
          <a:bodyPr vert="horz" wrap="square" lIns="94427" tIns="47213" rIns="94427" bIns="47213" numCol="1" anchor="t" anchorCtr="0" compatLnSpc="1">
            <a:prstTxWarp prst="textNoShape">
              <a:avLst/>
            </a:prstTxWarp>
          </a:bodyPr>
          <a:lstStyle>
            <a:lvl1pPr algn="r">
              <a:defRPr sz="1200">
                <a:latin typeface="Arial" charset="0"/>
                <a:ea typeface="+mn-ea"/>
              </a:defRPr>
            </a:lvl1pPr>
          </a:lstStyle>
          <a:p>
            <a:pPr>
              <a:defRPr/>
            </a:pPr>
            <a:endParaRPr lang="en-US"/>
          </a:p>
        </p:txBody>
      </p:sp>
      <p:sp>
        <p:nvSpPr>
          <p:cNvPr id="2052" name="Rectangle 4"/>
          <p:cNvSpPr>
            <a:spLocks noGrp="1" noRot="1" noChangeAspect="1" noChangeArrowheads="1" noTextEdit="1"/>
          </p:cNvSpPr>
          <p:nvPr>
            <p:ph type="sldImg" idx="2"/>
          </p:nvPr>
        </p:nvSpPr>
        <p:spPr bwMode="auto">
          <a:xfrm>
            <a:off x="2232025" y="703263"/>
            <a:ext cx="2640013" cy="35210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711200" y="4460875"/>
            <a:ext cx="5680075" cy="4224338"/>
          </a:xfrm>
          <a:prstGeom prst="rect">
            <a:avLst/>
          </a:prstGeom>
          <a:noFill/>
          <a:ln w="9525">
            <a:noFill/>
            <a:miter lim="800000"/>
            <a:headEnd/>
            <a:tailEnd/>
          </a:ln>
          <a:effectLst/>
        </p:spPr>
        <p:txBody>
          <a:bodyPr vert="horz" wrap="square" lIns="94427" tIns="47213" rIns="94427" bIns="4721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916988"/>
            <a:ext cx="3078163" cy="469900"/>
          </a:xfrm>
          <a:prstGeom prst="rect">
            <a:avLst/>
          </a:prstGeom>
          <a:noFill/>
          <a:ln w="9525">
            <a:noFill/>
            <a:miter lim="800000"/>
            <a:headEnd/>
            <a:tailEnd/>
          </a:ln>
          <a:effectLst/>
        </p:spPr>
        <p:txBody>
          <a:bodyPr vert="horz" wrap="square" lIns="94427" tIns="47213" rIns="94427" bIns="47213" numCol="1" anchor="b" anchorCtr="0" compatLnSpc="1">
            <a:prstTxWarp prst="textNoShape">
              <a:avLst/>
            </a:prstTxWarp>
          </a:bodyPr>
          <a:lstStyle>
            <a:lvl1pPr algn="l">
              <a:defRPr sz="1200">
                <a:latin typeface="Arial" charset="0"/>
                <a:ea typeface="+mn-ea"/>
              </a:defRPr>
            </a:lvl1pPr>
          </a:lstStyle>
          <a:p>
            <a:pPr>
              <a:defRPr/>
            </a:pPr>
            <a:endParaRPr lang="en-US"/>
          </a:p>
        </p:txBody>
      </p:sp>
      <p:sp>
        <p:nvSpPr>
          <p:cNvPr id="3079" name="Rectangle 7"/>
          <p:cNvSpPr>
            <a:spLocks noGrp="1" noChangeArrowheads="1"/>
          </p:cNvSpPr>
          <p:nvPr>
            <p:ph type="sldNum" sz="quarter" idx="5"/>
          </p:nvPr>
        </p:nvSpPr>
        <p:spPr bwMode="auto">
          <a:xfrm>
            <a:off x="4022725" y="8916988"/>
            <a:ext cx="3078163" cy="469900"/>
          </a:xfrm>
          <a:prstGeom prst="rect">
            <a:avLst/>
          </a:prstGeom>
          <a:noFill/>
          <a:ln w="9525">
            <a:noFill/>
            <a:miter lim="800000"/>
            <a:headEnd/>
            <a:tailEnd/>
          </a:ln>
          <a:effectLst/>
        </p:spPr>
        <p:txBody>
          <a:bodyPr vert="horz" wrap="square" lIns="94427" tIns="47213" rIns="94427" bIns="47213" numCol="1" anchor="b" anchorCtr="0" compatLnSpc="1">
            <a:prstTxWarp prst="textNoShape">
              <a:avLst/>
            </a:prstTxWarp>
          </a:bodyPr>
          <a:lstStyle>
            <a:lvl1pPr algn="r">
              <a:defRPr sz="1200"/>
            </a:lvl1pPr>
          </a:lstStyle>
          <a:p>
            <a:fld id="{6393A40A-9163-48D4-950E-C695A4F1DD42}" type="slidenum">
              <a:rPr lang="en-US" altLang="en-US"/>
              <a:pPr/>
              <a:t>‹#›</a:t>
            </a:fld>
            <a:endParaRPr lang="en-US" altLang="en-US"/>
          </a:p>
        </p:txBody>
      </p:sp>
    </p:spTree>
    <p:extLst>
      <p:ext uri="{BB962C8B-B14F-4D97-AF65-F5344CB8AC3E}">
        <p14:creationId xmlns:p14="http://schemas.microsoft.com/office/powerpoint/2010/main" val="271814250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1pPr>
            <a:lvl2pPr marL="750888" indent="-288925"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55700" indent="-230188"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17663" indent="-230188"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79625" indent="-230188"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36825" indent="-23018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94025" indent="-23018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51225" indent="-23018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908425" indent="-23018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pPr>
            <a:fld id="{A5A27D59-2AEB-4B0A-8F38-596709DE5C34}" type="slidenum">
              <a:rPr lang="en-US" altLang="en-US"/>
              <a:pPr eaLnBrk="1" hangingPunct="1">
                <a:spcBef>
                  <a:spcPct val="0"/>
                </a:spcBef>
              </a:pPr>
              <a:t>1</a:t>
            </a:fld>
            <a:endParaRPr lang="en-US" altLang="en-US"/>
          </a:p>
        </p:txBody>
      </p:sp>
      <p:sp>
        <p:nvSpPr>
          <p:cNvPr id="3075" name="Rectangle 2"/>
          <p:cNvSpPr>
            <a:spLocks noGrp="1" noRot="1" noChangeAspect="1" noChangeArrowheads="1" noTextEdit="1"/>
          </p:cNvSpPr>
          <p:nvPr>
            <p:ph type="sldImg"/>
          </p:nvPr>
        </p:nvSpPr>
        <p:spPr>
          <a:ln/>
        </p:spPr>
      </p:sp>
      <p:sp>
        <p:nvSpPr>
          <p:cNvPr id="30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4061817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2721993"/>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3" r:id="rId1"/>
  </p:sldLayoutIdLst>
  <p:txStyles>
    <p:titleStyle>
      <a:lvl1pPr algn="ctr" defTabSz="4389438" rtl="0" eaLnBrk="0" fontAlgn="base" hangingPunct="0">
        <a:spcBef>
          <a:spcPct val="0"/>
        </a:spcBef>
        <a:spcAft>
          <a:spcPct val="0"/>
        </a:spcAft>
        <a:defRPr sz="21100">
          <a:solidFill>
            <a:schemeClr val="tx2"/>
          </a:solidFill>
          <a:latin typeface="+mj-lt"/>
          <a:ea typeface="ＭＳ Ｐゴシック" pitchFamily="34" charset="-128"/>
          <a:cs typeface="+mj-cs"/>
        </a:defRPr>
      </a:lvl1pPr>
      <a:lvl2pPr algn="ctr" defTabSz="4389438" rtl="0" eaLnBrk="0" fontAlgn="base" hangingPunct="0">
        <a:spcBef>
          <a:spcPct val="0"/>
        </a:spcBef>
        <a:spcAft>
          <a:spcPct val="0"/>
        </a:spcAft>
        <a:defRPr sz="21100">
          <a:solidFill>
            <a:schemeClr val="tx2"/>
          </a:solidFill>
          <a:latin typeface="Arial" charset="0"/>
          <a:ea typeface="ＭＳ Ｐゴシック" pitchFamily="34" charset="-128"/>
        </a:defRPr>
      </a:lvl2pPr>
      <a:lvl3pPr algn="ctr" defTabSz="4389438" rtl="0" eaLnBrk="0" fontAlgn="base" hangingPunct="0">
        <a:spcBef>
          <a:spcPct val="0"/>
        </a:spcBef>
        <a:spcAft>
          <a:spcPct val="0"/>
        </a:spcAft>
        <a:defRPr sz="21100">
          <a:solidFill>
            <a:schemeClr val="tx2"/>
          </a:solidFill>
          <a:latin typeface="Arial" charset="0"/>
          <a:ea typeface="ＭＳ Ｐゴシック" pitchFamily="34" charset="-128"/>
        </a:defRPr>
      </a:lvl3pPr>
      <a:lvl4pPr algn="ctr" defTabSz="4389438" rtl="0" eaLnBrk="0" fontAlgn="base" hangingPunct="0">
        <a:spcBef>
          <a:spcPct val="0"/>
        </a:spcBef>
        <a:spcAft>
          <a:spcPct val="0"/>
        </a:spcAft>
        <a:defRPr sz="21100">
          <a:solidFill>
            <a:schemeClr val="tx2"/>
          </a:solidFill>
          <a:latin typeface="Arial" charset="0"/>
          <a:ea typeface="ＭＳ Ｐゴシック" pitchFamily="34" charset="-128"/>
        </a:defRPr>
      </a:lvl4pPr>
      <a:lvl5pPr algn="ctr" defTabSz="4389438" rtl="0" eaLnBrk="0" fontAlgn="base" hangingPunct="0">
        <a:spcBef>
          <a:spcPct val="0"/>
        </a:spcBef>
        <a:spcAft>
          <a:spcPct val="0"/>
        </a:spcAft>
        <a:defRPr sz="21100">
          <a:solidFill>
            <a:schemeClr val="tx2"/>
          </a:solidFill>
          <a:latin typeface="Arial" charset="0"/>
          <a:ea typeface="ＭＳ Ｐゴシック" pitchFamily="34" charset="-128"/>
        </a:defRPr>
      </a:lvl5pPr>
      <a:lvl6pPr marL="457200" algn="ctr" defTabSz="4389438" rtl="0" fontAlgn="base">
        <a:spcBef>
          <a:spcPct val="0"/>
        </a:spcBef>
        <a:spcAft>
          <a:spcPct val="0"/>
        </a:spcAft>
        <a:defRPr sz="21100">
          <a:solidFill>
            <a:schemeClr val="tx2"/>
          </a:solidFill>
          <a:latin typeface="Arial" charset="0"/>
        </a:defRPr>
      </a:lvl6pPr>
      <a:lvl7pPr marL="914400" algn="ctr" defTabSz="4389438" rtl="0" fontAlgn="base">
        <a:spcBef>
          <a:spcPct val="0"/>
        </a:spcBef>
        <a:spcAft>
          <a:spcPct val="0"/>
        </a:spcAft>
        <a:defRPr sz="21100">
          <a:solidFill>
            <a:schemeClr val="tx2"/>
          </a:solidFill>
          <a:latin typeface="Arial" charset="0"/>
        </a:defRPr>
      </a:lvl7pPr>
      <a:lvl8pPr marL="1371600" algn="ctr" defTabSz="4389438" rtl="0" fontAlgn="base">
        <a:spcBef>
          <a:spcPct val="0"/>
        </a:spcBef>
        <a:spcAft>
          <a:spcPct val="0"/>
        </a:spcAft>
        <a:defRPr sz="21100">
          <a:solidFill>
            <a:schemeClr val="tx2"/>
          </a:solidFill>
          <a:latin typeface="Arial" charset="0"/>
        </a:defRPr>
      </a:lvl8pPr>
      <a:lvl9pPr marL="1828800" algn="ctr" defTabSz="4389438" rtl="0" fontAlgn="base">
        <a:spcBef>
          <a:spcPct val="0"/>
        </a:spcBef>
        <a:spcAft>
          <a:spcPct val="0"/>
        </a:spcAft>
        <a:defRPr sz="21100">
          <a:solidFill>
            <a:schemeClr val="tx2"/>
          </a:solidFill>
          <a:latin typeface="Arial" charset="0"/>
        </a:defRPr>
      </a:lvl9pPr>
    </p:titleStyle>
    <p:bodyStyle>
      <a:lvl1pPr marL="1646238" indent="-1646238" algn="l" defTabSz="4389438" rtl="0" eaLnBrk="0" fontAlgn="base" hangingPunct="0">
        <a:spcBef>
          <a:spcPct val="20000"/>
        </a:spcBef>
        <a:spcAft>
          <a:spcPct val="0"/>
        </a:spcAft>
        <a:buChar char="•"/>
        <a:defRPr sz="15400">
          <a:solidFill>
            <a:schemeClr val="tx1"/>
          </a:solidFill>
          <a:latin typeface="+mn-lt"/>
          <a:ea typeface="ＭＳ Ｐゴシック" pitchFamily="34" charset="-128"/>
          <a:cs typeface="+mn-cs"/>
        </a:defRPr>
      </a:lvl1pPr>
      <a:lvl2pPr marL="3565525" indent="-1371600" algn="l" defTabSz="4389438" rtl="0" eaLnBrk="0" fontAlgn="base" hangingPunct="0">
        <a:spcBef>
          <a:spcPct val="20000"/>
        </a:spcBef>
        <a:spcAft>
          <a:spcPct val="0"/>
        </a:spcAft>
        <a:buChar char="–"/>
        <a:defRPr sz="13400">
          <a:solidFill>
            <a:schemeClr val="tx1"/>
          </a:solidFill>
          <a:latin typeface="+mn-lt"/>
          <a:ea typeface="ＭＳ Ｐゴシック" pitchFamily="34" charset="-128"/>
        </a:defRPr>
      </a:lvl2pPr>
      <a:lvl3pPr marL="5486400" indent="-1096963" algn="l" defTabSz="4389438" rtl="0" eaLnBrk="0" fontAlgn="base" hangingPunct="0">
        <a:spcBef>
          <a:spcPct val="20000"/>
        </a:spcBef>
        <a:spcAft>
          <a:spcPct val="0"/>
        </a:spcAft>
        <a:buChar char="•"/>
        <a:defRPr sz="11500">
          <a:solidFill>
            <a:schemeClr val="tx1"/>
          </a:solidFill>
          <a:latin typeface="+mn-lt"/>
          <a:ea typeface="ＭＳ Ｐゴシック" pitchFamily="34" charset="-128"/>
        </a:defRPr>
      </a:lvl3pPr>
      <a:lvl4pPr marL="7680325" indent="-1096963" algn="l" defTabSz="4389438" rtl="0" eaLnBrk="0" fontAlgn="base" hangingPunct="0">
        <a:spcBef>
          <a:spcPct val="20000"/>
        </a:spcBef>
        <a:spcAft>
          <a:spcPct val="0"/>
        </a:spcAft>
        <a:buChar char="–"/>
        <a:defRPr sz="9600">
          <a:solidFill>
            <a:schemeClr val="tx1"/>
          </a:solidFill>
          <a:latin typeface="+mn-lt"/>
          <a:ea typeface="ＭＳ Ｐゴシック" pitchFamily="34" charset="-128"/>
        </a:defRPr>
      </a:lvl4pPr>
      <a:lvl5pPr marL="9875838" indent="-1096963" algn="l" defTabSz="4389438" rtl="0" eaLnBrk="0" fontAlgn="base" hangingPunct="0">
        <a:spcBef>
          <a:spcPct val="20000"/>
        </a:spcBef>
        <a:spcAft>
          <a:spcPct val="0"/>
        </a:spcAft>
        <a:buChar char="»"/>
        <a:defRPr sz="9600">
          <a:solidFill>
            <a:schemeClr val="tx1"/>
          </a:solidFill>
          <a:latin typeface="+mn-lt"/>
          <a:ea typeface="ＭＳ Ｐゴシック" pitchFamily="34" charset="-128"/>
        </a:defRPr>
      </a:lvl5pPr>
      <a:lvl6pPr marL="10333038" indent="-1096963" algn="l" defTabSz="4389438" rtl="0" fontAlgn="base">
        <a:spcBef>
          <a:spcPct val="20000"/>
        </a:spcBef>
        <a:spcAft>
          <a:spcPct val="0"/>
        </a:spcAft>
        <a:buChar char="»"/>
        <a:defRPr sz="9600">
          <a:solidFill>
            <a:schemeClr val="tx1"/>
          </a:solidFill>
          <a:latin typeface="+mn-lt"/>
        </a:defRPr>
      </a:lvl6pPr>
      <a:lvl7pPr marL="10790238" indent="-1096963" algn="l" defTabSz="4389438" rtl="0" fontAlgn="base">
        <a:spcBef>
          <a:spcPct val="20000"/>
        </a:spcBef>
        <a:spcAft>
          <a:spcPct val="0"/>
        </a:spcAft>
        <a:buChar char="»"/>
        <a:defRPr sz="9600">
          <a:solidFill>
            <a:schemeClr val="tx1"/>
          </a:solidFill>
          <a:latin typeface="+mn-lt"/>
        </a:defRPr>
      </a:lvl7pPr>
      <a:lvl8pPr marL="11247438" indent="-1096963" algn="l" defTabSz="4389438" rtl="0" fontAlgn="base">
        <a:spcBef>
          <a:spcPct val="20000"/>
        </a:spcBef>
        <a:spcAft>
          <a:spcPct val="0"/>
        </a:spcAft>
        <a:buChar char="»"/>
        <a:defRPr sz="9600">
          <a:solidFill>
            <a:schemeClr val="tx1"/>
          </a:solidFill>
          <a:latin typeface="+mn-lt"/>
        </a:defRPr>
      </a:lvl8pPr>
      <a:lvl9pPr marL="11704638" indent="-1096963" algn="l" defTabSz="4389438" rtl="0" fontAlgn="base">
        <a:spcBef>
          <a:spcPct val="20000"/>
        </a:spcBef>
        <a:spcAft>
          <a:spcPct val="0"/>
        </a:spcAft>
        <a:buChar char="»"/>
        <a:defRPr sz="9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wmf"/><Relationship Id="rId3" Type="http://schemas.openxmlformats.org/officeDocument/2006/relationships/image" Target="../media/image1.wmf"/><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jpeg"/><Relationship Id="rId1" Type="http://schemas.openxmlformats.org/officeDocument/2006/relationships/slideLayout" Target="../slideLayouts/slideLayout1.xml"/><Relationship Id="rId6" Type="http://schemas.openxmlformats.org/officeDocument/2006/relationships/image" Target="../media/image4.jpe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jpe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jpeg"/><Relationship Id="rId1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 descr="ClassDiagram1.wm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86300" y="12465050"/>
            <a:ext cx="15265400" cy="1134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ext Box 9"/>
          <p:cNvSpPr txBox="1">
            <a:spLocks noChangeArrowheads="1"/>
          </p:cNvSpPr>
          <p:nvPr/>
        </p:nvSpPr>
        <p:spPr bwMode="auto">
          <a:xfrm>
            <a:off x="34594800" y="24298275"/>
            <a:ext cx="10094913" cy="742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just" eaLnBrk="1" hangingPunct="1">
              <a:buClr>
                <a:schemeClr val="accent2"/>
              </a:buClr>
            </a:pPr>
            <a:endParaRPr lang="en-US" altLang="en-US" sz="2800"/>
          </a:p>
          <a:p>
            <a:pPr algn="just" eaLnBrk="1" hangingPunct="1">
              <a:buClr>
                <a:schemeClr val="accent2"/>
              </a:buClr>
            </a:pPr>
            <a:endParaRPr lang="en-US" altLang="zh-CN" sz="2800">
              <a:ea typeface="SimSun" panose="02010600030101010101" pitchFamily="2" charset="-122"/>
            </a:endParaRPr>
          </a:p>
          <a:p>
            <a:pPr algn="just" eaLnBrk="1" hangingPunct="1">
              <a:buClr>
                <a:schemeClr val="accent2"/>
              </a:buClr>
            </a:pPr>
            <a:endParaRPr lang="en-US" altLang="zh-CN" sz="2800">
              <a:ea typeface="SimSun" panose="02010600030101010101" pitchFamily="2" charset="-122"/>
            </a:endParaRPr>
          </a:p>
          <a:p>
            <a:pPr algn="just" eaLnBrk="1" hangingPunct="1">
              <a:buClr>
                <a:schemeClr val="accent2"/>
              </a:buClr>
            </a:pPr>
            <a:endParaRPr lang="en-US" altLang="zh-CN" sz="2800">
              <a:ea typeface="SimSun" panose="02010600030101010101" pitchFamily="2" charset="-122"/>
            </a:endParaRPr>
          </a:p>
          <a:p>
            <a:pPr algn="just" eaLnBrk="1" hangingPunct="1">
              <a:buClr>
                <a:schemeClr val="accent2"/>
              </a:buClr>
            </a:pPr>
            <a:endParaRPr lang="en-US" altLang="zh-CN" sz="2800">
              <a:ea typeface="SimSun" panose="02010600030101010101" pitchFamily="2" charset="-122"/>
            </a:endParaRPr>
          </a:p>
          <a:p>
            <a:pPr algn="just" eaLnBrk="1" hangingPunct="1">
              <a:buClr>
                <a:schemeClr val="accent2"/>
              </a:buClr>
            </a:pPr>
            <a:endParaRPr lang="en-US" altLang="zh-CN" sz="2800">
              <a:ea typeface="SimSun" panose="02010600030101010101" pitchFamily="2" charset="-122"/>
            </a:endParaRPr>
          </a:p>
          <a:p>
            <a:pPr>
              <a:lnSpc>
                <a:spcPct val="95000"/>
              </a:lnSpc>
            </a:pPr>
            <a:endParaRPr lang="en-US" altLang="en-US" sz="2800">
              <a:latin typeface="Times New Roman" panose="02020603050405020304" pitchFamily="18" charset="0"/>
            </a:endParaRPr>
          </a:p>
          <a:p>
            <a:pPr>
              <a:lnSpc>
                <a:spcPct val="95000"/>
              </a:lnSpc>
            </a:pPr>
            <a:endParaRPr lang="en-US" altLang="en-US" sz="2800">
              <a:latin typeface="Times New Roman" panose="02020603050405020304" pitchFamily="18" charset="0"/>
            </a:endParaRPr>
          </a:p>
        </p:txBody>
      </p:sp>
      <p:sp>
        <p:nvSpPr>
          <p:cNvPr id="2062" name="Text Box 14"/>
          <p:cNvSpPr txBox="1">
            <a:spLocks noChangeArrowheads="1"/>
          </p:cNvSpPr>
          <p:nvPr/>
        </p:nvSpPr>
        <p:spPr bwMode="auto">
          <a:xfrm>
            <a:off x="0" y="0"/>
            <a:ext cx="32918400" cy="6756400"/>
          </a:xfrm>
          <a:prstGeom prst="rect">
            <a:avLst/>
          </a:prstGeom>
          <a:gradFill flip="none" rotWithShape="1">
            <a:gsLst>
              <a:gs pos="36319">
                <a:srgbClr val="81BFFF"/>
              </a:gs>
              <a:gs pos="0">
                <a:srgbClr val="5E9EFF"/>
              </a:gs>
              <a:gs pos="39999">
                <a:srgbClr val="85C2FF"/>
              </a:gs>
              <a:gs pos="85000">
                <a:srgbClr val="C4D6EB"/>
              </a:gs>
            </a:gsLst>
            <a:lin ang="13500000" scaled="1"/>
            <a:tileRect/>
          </a:gradFill>
          <a:ln w="9525">
            <a:noFill/>
            <a:miter lim="800000"/>
            <a:headEnd/>
            <a:tailEnd/>
          </a:ln>
          <a:effectLst/>
        </p:spPr>
        <p:txBody>
          <a:bodyPr>
            <a:normAutofit/>
          </a:bodyPr>
          <a:lstStyle/>
          <a:p>
            <a:pPr algn="ctr" defTabSz="4389438">
              <a:spcBef>
                <a:spcPts val="6000"/>
              </a:spcBef>
              <a:defRPr/>
            </a:pPr>
            <a:endParaRPr lang="en-US" sz="800" b="1" dirty="0">
              <a:solidFill>
                <a:schemeClr val="bg1"/>
              </a:solidFill>
              <a:latin typeface="Times New Roman" pitchFamily="18" charset="0"/>
              <a:ea typeface="+mn-ea"/>
              <a:cs typeface="Times New Roman" pitchFamily="18" charset="0"/>
            </a:endParaRPr>
          </a:p>
          <a:p>
            <a:pPr algn="ctr" defTabSz="4389438">
              <a:spcBef>
                <a:spcPts val="4800"/>
              </a:spcBef>
              <a:defRPr/>
            </a:pPr>
            <a:r>
              <a:rPr lang="en-US" sz="8000" b="1" dirty="0">
                <a:latin typeface="Times New Roman" pitchFamily="18" charset="0"/>
                <a:ea typeface="+mn-ea"/>
                <a:cs typeface="Times New Roman" pitchFamily="18" charset="0"/>
              </a:rPr>
              <a:t>TAM: Touch and Mid-Air Framework </a:t>
            </a:r>
            <a:endParaRPr lang="en-US" sz="2400" b="1" dirty="0">
              <a:solidFill>
                <a:schemeClr val="accent6"/>
              </a:solidFill>
              <a:latin typeface="Arial" charset="0"/>
              <a:ea typeface="+mn-ea"/>
            </a:endParaRPr>
          </a:p>
          <a:p>
            <a:pPr algn="ctr">
              <a:spcAft>
                <a:spcPts val="600"/>
              </a:spcAft>
              <a:defRPr/>
            </a:pPr>
            <a:r>
              <a:rPr lang="es-MX" sz="4800" b="1" dirty="0">
                <a:latin typeface="Times New Roman" pitchFamily="18" charset="0"/>
                <a:ea typeface="+mn-ea"/>
                <a:cs typeface="Times New Roman" pitchFamily="18" charset="0"/>
              </a:rPr>
              <a:t>SPRING 2015</a:t>
            </a:r>
          </a:p>
          <a:p>
            <a:pPr algn="ctr">
              <a:defRPr/>
            </a:pPr>
            <a:r>
              <a:rPr lang="en-US" sz="4800" b="1" dirty="0">
                <a:latin typeface="Times New Roman" pitchFamily="18" charset="0"/>
                <a:ea typeface="+mn-ea"/>
                <a:cs typeface="Times New Roman" pitchFamily="18" charset="0"/>
              </a:rPr>
              <a:t>Spring 2015 Senior Project Student: Richard Lopez</a:t>
            </a:r>
          </a:p>
          <a:p>
            <a:pPr algn="ctr">
              <a:defRPr/>
            </a:pPr>
            <a:r>
              <a:rPr lang="en-US" sz="4800" b="1" dirty="0">
                <a:latin typeface="Times New Roman" pitchFamily="18" charset="0"/>
                <a:ea typeface="+mn-ea"/>
                <a:cs typeface="Times New Roman" pitchFamily="18" charset="0"/>
              </a:rPr>
              <a:t>Mentor: Francisco R. Ortega, Ph.D.</a:t>
            </a:r>
          </a:p>
          <a:p>
            <a:pPr algn="ctr">
              <a:defRPr/>
            </a:pPr>
            <a:r>
              <a:rPr lang="en-US" sz="4800" b="1" dirty="0">
                <a:latin typeface="Times New Roman" pitchFamily="18" charset="0"/>
                <a:ea typeface="+mn-ea"/>
                <a:cs typeface="Times New Roman" pitchFamily="18" charset="0"/>
              </a:rPr>
              <a:t>Sponsored By: Naphtali Rishe, Ph.D. and Francisco R. Ortega, Ph.D.</a:t>
            </a:r>
          </a:p>
          <a:p>
            <a:pPr algn="ctr">
              <a:defRPr/>
            </a:pPr>
            <a:r>
              <a:rPr lang="en-US" sz="4800" b="1" dirty="0">
                <a:latin typeface="Times New Roman" pitchFamily="18" charset="0"/>
                <a:ea typeface="+mn-ea"/>
                <a:cs typeface="Times New Roman" pitchFamily="18" charset="0"/>
              </a:rPr>
              <a:t>Class Professor: S. </a:t>
            </a:r>
            <a:r>
              <a:rPr lang="en-US" sz="4800" b="1" dirty="0" err="1">
                <a:latin typeface="Times New Roman" pitchFamily="18" charset="0"/>
                <a:ea typeface="+mn-ea"/>
                <a:cs typeface="Times New Roman" pitchFamily="18" charset="0"/>
              </a:rPr>
              <a:t>Masoud</a:t>
            </a:r>
            <a:r>
              <a:rPr lang="en-US" sz="4800" b="1" dirty="0">
                <a:latin typeface="Times New Roman" pitchFamily="18" charset="0"/>
                <a:ea typeface="+mn-ea"/>
                <a:cs typeface="Times New Roman" pitchFamily="18" charset="0"/>
              </a:rPr>
              <a:t> </a:t>
            </a:r>
            <a:r>
              <a:rPr lang="en-US" sz="4800" b="1" dirty="0" err="1">
                <a:latin typeface="Times New Roman" pitchFamily="18" charset="0"/>
                <a:ea typeface="+mn-ea"/>
                <a:cs typeface="Times New Roman" pitchFamily="18" charset="0"/>
              </a:rPr>
              <a:t>Sadjadi</a:t>
            </a:r>
            <a:r>
              <a:rPr lang="en-US" sz="4800" b="1" dirty="0">
                <a:latin typeface="Times New Roman" pitchFamily="18" charset="0"/>
                <a:ea typeface="+mn-ea"/>
                <a:cs typeface="Times New Roman" pitchFamily="18" charset="0"/>
              </a:rPr>
              <a:t>, Ph.D.</a:t>
            </a:r>
          </a:p>
          <a:p>
            <a:pPr algn="ctr">
              <a:spcAft>
                <a:spcPts val="600"/>
              </a:spcAft>
              <a:defRPr/>
            </a:pPr>
            <a:endParaRPr lang="en-US" sz="4800" b="1" dirty="0">
              <a:latin typeface="Times New Roman" pitchFamily="18" charset="0"/>
              <a:ea typeface="+mn-ea"/>
              <a:cs typeface="Times New Roman" pitchFamily="18" charset="0"/>
            </a:endParaRPr>
          </a:p>
        </p:txBody>
      </p:sp>
      <p:sp>
        <p:nvSpPr>
          <p:cNvPr id="1029" name="Text Box 14"/>
          <p:cNvSpPr txBox="1">
            <a:spLocks noChangeArrowheads="1"/>
          </p:cNvSpPr>
          <p:nvPr/>
        </p:nvSpPr>
        <p:spPr bwMode="auto">
          <a:xfrm rot="-5400000">
            <a:off x="12865100" y="-6134100"/>
            <a:ext cx="7188200" cy="32918400"/>
          </a:xfrm>
          <a:prstGeom prst="rect">
            <a:avLst/>
          </a:prstGeom>
          <a:solidFill>
            <a:srgbClr val="FDFDA5">
              <a:alpha val="3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4389438"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defTabSz="4389438"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ts val="6000"/>
              </a:spcBef>
            </a:pPr>
            <a:endParaRPr lang="en-US" altLang="en-US" sz="800" b="1">
              <a:solidFill>
                <a:schemeClr val="bg1"/>
              </a:solidFill>
              <a:latin typeface="Times New Roman" panose="02020603050405020304" pitchFamily="18" charset="0"/>
              <a:cs typeface="Times New Roman" panose="02020603050405020304" pitchFamily="18" charset="0"/>
            </a:endParaRPr>
          </a:p>
        </p:txBody>
      </p:sp>
      <p:sp>
        <p:nvSpPr>
          <p:cNvPr id="1030" name="Rectangle 5"/>
          <p:cNvSpPr>
            <a:spLocks noChangeArrowheads="1"/>
          </p:cNvSpPr>
          <p:nvPr/>
        </p:nvSpPr>
        <p:spPr bwMode="auto">
          <a:xfrm>
            <a:off x="16367125" y="-708025"/>
            <a:ext cx="18415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p>
        </p:txBody>
      </p:sp>
      <p:sp>
        <p:nvSpPr>
          <p:cNvPr id="1031" name="Rectangle 9"/>
          <p:cNvSpPr>
            <a:spLocks noChangeArrowheads="1"/>
          </p:cNvSpPr>
          <p:nvPr/>
        </p:nvSpPr>
        <p:spPr bwMode="auto">
          <a:xfrm>
            <a:off x="16367125" y="-708025"/>
            <a:ext cx="18415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p>
        </p:txBody>
      </p:sp>
      <p:sp>
        <p:nvSpPr>
          <p:cNvPr id="1032" name="Rectangle 11"/>
          <p:cNvSpPr>
            <a:spLocks noChangeArrowheads="1"/>
          </p:cNvSpPr>
          <p:nvPr/>
        </p:nvSpPr>
        <p:spPr bwMode="auto">
          <a:xfrm>
            <a:off x="16367125" y="-708025"/>
            <a:ext cx="18415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p>
        </p:txBody>
      </p:sp>
      <p:sp>
        <p:nvSpPr>
          <p:cNvPr id="1033" name="Rectangle 13"/>
          <p:cNvSpPr>
            <a:spLocks noChangeArrowheads="1"/>
          </p:cNvSpPr>
          <p:nvPr/>
        </p:nvSpPr>
        <p:spPr bwMode="auto">
          <a:xfrm>
            <a:off x="16367125" y="-708025"/>
            <a:ext cx="18415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p>
        </p:txBody>
      </p:sp>
      <p:sp>
        <p:nvSpPr>
          <p:cNvPr id="1034" name="Rectangle 15"/>
          <p:cNvSpPr>
            <a:spLocks noChangeArrowheads="1"/>
          </p:cNvSpPr>
          <p:nvPr/>
        </p:nvSpPr>
        <p:spPr bwMode="auto">
          <a:xfrm>
            <a:off x="16367125" y="-708025"/>
            <a:ext cx="18415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p>
        </p:txBody>
      </p:sp>
      <p:sp>
        <p:nvSpPr>
          <p:cNvPr id="1035" name="Rectangle 17"/>
          <p:cNvSpPr>
            <a:spLocks noChangeArrowheads="1"/>
          </p:cNvSpPr>
          <p:nvPr/>
        </p:nvSpPr>
        <p:spPr bwMode="auto">
          <a:xfrm>
            <a:off x="16367125" y="-708025"/>
            <a:ext cx="18415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p>
        </p:txBody>
      </p:sp>
      <p:sp>
        <p:nvSpPr>
          <p:cNvPr id="1036" name="Rectangle 19"/>
          <p:cNvSpPr>
            <a:spLocks noChangeArrowheads="1"/>
          </p:cNvSpPr>
          <p:nvPr/>
        </p:nvSpPr>
        <p:spPr bwMode="auto">
          <a:xfrm>
            <a:off x="16367125" y="-708025"/>
            <a:ext cx="18415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p>
        </p:txBody>
      </p:sp>
      <p:sp>
        <p:nvSpPr>
          <p:cNvPr id="1037" name="Rectangle 21"/>
          <p:cNvSpPr>
            <a:spLocks noChangeArrowheads="1"/>
          </p:cNvSpPr>
          <p:nvPr/>
        </p:nvSpPr>
        <p:spPr bwMode="auto">
          <a:xfrm>
            <a:off x="16367125" y="-708025"/>
            <a:ext cx="18415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p>
        </p:txBody>
      </p:sp>
      <p:sp>
        <p:nvSpPr>
          <p:cNvPr id="1038" name="Rectangle 23"/>
          <p:cNvSpPr>
            <a:spLocks noChangeArrowheads="1"/>
          </p:cNvSpPr>
          <p:nvPr/>
        </p:nvSpPr>
        <p:spPr bwMode="auto">
          <a:xfrm>
            <a:off x="16367125" y="-708025"/>
            <a:ext cx="18415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p>
        </p:txBody>
      </p:sp>
      <p:sp>
        <p:nvSpPr>
          <p:cNvPr id="1039" name="Rectangle 25"/>
          <p:cNvSpPr>
            <a:spLocks noChangeArrowheads="1"/>
          </p:cNvSpPr>
          <p:nvPr/>
        </p:nvSpPr>
        <p:spPr bwMode="auto">
          <a:xfrm>
            <a:off x="16367125" y="-708025"/>
            <a:ext cx="18415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p>
        </p:txBody>
      </p:sp>
      <p:sp>
        <p:nvSpPr>
          <p:cNvPr id="1040" name="Rectangle 27"/>
          <p:cNvSpPr>
            <a:spLocks noChangeArrowheads="1"/>
          </p:cNvSpPr>
          <p:nvPr/>
        </p:nvSpPr>
        <p:spPr bwMode="auto">
          <a:xfrm>
            <a:off x="16367125" y="-708025"/>
            <a:ext cx="18415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p>
        </p:txBody>
      </p:sp>
      <p:sp>
        <p:nvSpPr>
          <p:cNvPr id="1041" name="Rectangle 29"/>
          <p:cNvSpPr>
            <a:spLocks noChangeArrowheads="1"/>
          </p:cNvSpPr>
          <p:nvPr/>
        </p:nvSpPr>
        <p:spPr bwMode="auto">
          <a:xfrm>
            <a:off x="16367125" y="-708025"/>
            <a:ext cx="18415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p>
        </p:txBody>
      </p:sp>
      <p:sp>
        <p:nvSpPr>
          <p:cNvPr id="1042" name="Rectangle 39"/>
          <p:cNvSpPr>
            <a:spLocks noChangeArrowheads="1"/>
          </p:cNvSpPr>
          <p:nvPr/>
        </p:nvSpPr>
        <p:spPr bwMode="auto">
          <a:xfrm>
            <a:off x="16367125" y="2058988"/>
            <a:ext cx="184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zh-CN" sz="1200">
                <a:latin typeface="Times New Roman" panose="02020603050405020304" pitchFamily="18" charset="0"/>
                <a:ea typeface="SimSun" panose="02010600030101010101" pitchFamily="2" charset="-122"/>
                <a:cs typeface="Times New Roman" panose="02020603050405020304" pitchFamily="18" charset="0"/>
              </a:rPr>
              <a:t> </a:t>
            </a:r>
            <a:endParaRPr lang="en-US" altLang="zh-CN" sz="1800">
              <a:ea typeface="SimSun" panose="02010600030101010101" pitchFamily="2" charset="-122"/>
              <a:cs typeface="Arial" panose="020B0604020202020204" pitchFamily="34" charset="0"/>
            </a:endParaRPr>
          </a:p>
        </p:txBody>
      </p:sp>
      <p:sp>
        <p:nvSpPr>
          <p:cNvPr id="1043" name="Rectangle 40"/>
          <p:cNvSpPr>
            <a:spLocks noChangeArrowheads="1"/>
          </p:cNvSpPr>
          <p:nvPr/>
        </p:nvSpPr>
        <p:spPr bwMode="auto">
          <a:xfrm>
            <a:off x="16367125" y="3646488"/>
            <a:ext cx="184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zh-CN" sz="1200">
                <a:latin typeface="Times New Roman" panose="02020603050405020304" pitchFamily="18" charset="0"/>
                <a:ea typeface="SimSun" panose="02010600030101010101" pitchFamily="2" charset="-122"/>
                <a:cs typeface="Times New Roman" panose="02020603050405020304" pitchFamily="18" charset="0"/>
              </a:rPr>
              <a:t> </a:t>
            </a:r>
            <a:endParaRPr lang="en-US" altLang="zh-CN" sz="1800">
              <a:ea typeface="SimSun" panose="02010600030101010101" pitchFamily="2" charset="-122"/>
              <a:cs typeface="Arial" panose="020B0604020202020204" pitchFamily="34" charset="0"/>
            </a:endParaRPr>
          </a:p>
        </p:txBody>
      </p:sp>
      <p:sp>
        <p:nvSpPr>
          <p:cNvPr id="1044" name="Rectangle 41"/>
          <p:cNvSpPr>
            <a:spLocks noChangeArrowheads="1"/>
          </p:cNvSpPr>
          <p:nvPr/>
        </p:nvSpPr>
        <p:spPr bwMode="auto">
          <a:xfrm>
            <a:off x="16367125" y="5233988"/>
            <a:ext cx="184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zh-CN" sz="1200">
                <a:latin typeface="Times New Roman" panose="02020603050405020304" pitchFamily="18" charset="0"/>
                <a:ea typeface="SimSun" panose="02010600030101010101" pitchFamily="2" charset="-122"/>
                <a:cs typeface="Times New Roman" panose="02020603050405020304" pitchFamily="18" charset="0"/>
              </a:rPr>
              <a:t> </a:t>
            </a:r>
            <a:endParaRPr lang="en-US" altLang="zh-CN" sz="1800">
              <a:ea typeface="SimSun" panose="02010600030101010101" pitchFamily="2" charset="-122"/>
              <a:cs typeface="Arial" panose="020B0604020202020204" pitchFamily="34" charset="0"/>
            </a:endParaRPr>
          </a:p>
        </p:txBody>
      </p:sp>
      <p:sp>
        <p:nvSpPr>
          <p:cNvPr id="1045" name="Rectangle 43"/>
          <p:cNvSpPr>
            <a:spLocks noChangeArrowheads="1"/>
          </p:cNvSpPr>
          <p:nvPr/>
        </p:nvSpPr>
        <p:spPr bwMode="auto">
          <a:xfrm>
            <a:off x="16367125" y="9018588"/>
            <a:ext cx="184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zh-CN" sz="1200">
                <a:latin typeface="Times New Roman" panose="02020603050405020304" pitchFamily="18" charset="0"/>
                <a:ea typeface="SimSun" panose="02010600030101010101" pitchFamily="2" charset="-122"/>
                <a:cs typeface="Times New Roman" panose="02020603050405020304" pitchFamily="18" charset="0"/>
              </a:rPr>
              <a:t> </a:t>
            </a:r>
            <a:endParaRPr lang="en-US" altLang="zh-CN" sz="1800">
              <a:ea typeface="SimSun" panose="02010600030101010101" pitchFamily="2" charset="-122"/>
              <a:cs typeface="Arial" panose="020B0604020202020204" pitchFamily="34" charset="0"/>
            </a:endParaRPr>
          </a:p>
        </p:txBody>
      </p:sp>
      <p:sp>
        <p:nvSpPr>
          <p:cNvPr id="1046" name="Rectangle 44"/>
          <p:cNvSpPr>
            <a:spLocks noChangeArrowheads="1"/>
          </p:cNvSpPr>
          <p:nvPr/>
        </p:nvSpPr>
        <p:spPr bwMode="auto">
          <a:xfrm>
            <a:off x="16367125" y="10606088"/>
            <a:ext cx="184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zh-CN" sz="1200">
                <a:latin typeface="Times New Roman" panose="02020603050405020304" pitchFamily="18" charset="0"/>
                <a:ea typeface="SimSun" panose="02010600030101010101" pitchFamily="2" charset="-122"/>
                <a:cs typeface="Times New Roman" panose="02020603050405020304" pitchFamily="18" charset="0"/>
              </a:rPr>
              <a:t> </a:t>
            </a:r>
            <a:endParaRPr lang="en-US" altLang="zh-CN" sz="1800">
              <a:ea typeface="SimSun" panose="02010600030101010101" pitchFamily="2" charset="-122"/>
              <a:cs typeface="Arial" panose="020B0604020202020204" pitchFamily="34" charset="0"/>
            </a:endParaRPr>
          </a:p>
        </p:txBody>
      </p:sp>
      <p:sp>
        <p:nvSpPr>
          <p:cNvPr id="1047" name="Rectangle 45"/>
          <p:cNvSpPr>
            <a:spLocks noChangeArrowheads="1"/>
          </p:cNvSpPr>
          <p:nvPr/>
        </p:nvSpPr>
        <p:spPr bwMode="auto">
          <a:xfrm>
            <a:off x="16367125" y="12193588"/>
            <a:ext cx="184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zh-CN" sz="1200">
                <a:latin typeface="Times New Roman" panose="02020603050405020304" pitchFamily="18" charset="0"/>
                <a:ea typeface="SimSun" panose="02010600030101010101" pitchFamily="2" charset="-122"/>
                <a:cs typeface="Times New Roman" panose="02020603050405020304" pitchFamily="18" charset="0"/>
              </a:rPr>
              <a:t> </a:t>
            </a:r>
            <a:endParaRPr lang="en-US" altLang="zh-CN" sz="1800">
              <a:ea typeface="SimSun" panose="02010600030101010101" pitchFamily="2" charset="-122"/>
              <a:cs typeface="Arial" panose="020B0604020202020204" pitchFamily="34" charset="0"/>
            </a:endParaRPr>
          </a:p>
        </p:txBody>
      </p:sp>
      <p:sp>
        <p:nvSpPr>
          <p:cNvPr id="1048" name="Rectangle 55"/>
          <p:cNvSpPr>
            <a:spLocks noChangeArrowheads="1"/>
          </p:cNvSpPr>
          <p:nvPr/>
        </p:nvSpPr>
        <p:spPr bwMode="auto">
          <a:xfrm>
            <a:off x="16367125" y="2058988"/>
            <a:ext cx="184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zh-CN" sz="1200">
                <a:latin typeface="Times New Roman" panose="02020603050405020304" pitchFamily="18" charset="0"/>
                <a:ea typeface="SimSun" panose="02010600030101010101" pitchFamily="2" charset="-122"/>
                <a:cs typeface="Times New Roman" panose="02020603050405020304" pitchFamily="18" charset="0"/>
              </a:rPr>
              <a:t> </a:t>
            </a:r>
            <a:endParaRPr lang="en-US" altLang="zh-CN" sz="1800">
              <a:ea typeface="SimSun" panose="02010600030101010101" pitchFamily="2" charset="-122"/>
              <a:cs typeface="Arial" panose="020B0604020202020204" pitchFamily="34" charset="0"/>
            </a:endParaRPr>
          </a:p>
        </p:txBody>
      </p:sp>
      <p:sp>
        <p:nvSpPr>
          <p:cNvPr id="1049" name="Rectangle 56"/>
          <p:cNvSpPr>
            <a:spLocks noChangeArrowheads="1"/>
          </p:cNvSpPr>
          <p:nvPr/>
        </p:nvSpPr>
        <p:spPr bwMode="auto">
          <a:xfrm>
            <a:off x="16367125" y="3646488"/>
            <a:ext cx="184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zh-CN" sz="1200">
                <a:latin typeface="Times New Roman" panose="02020603050405020304" pitchFamily="18" charset="0"/>
                <a:ea typeface="SimSun" panose="02010600030101010101" pitchFamily="2" charset="-122"/>
                <a:cs typeface="Times New Roman" panose="02020603050405020304" pitchFamily="18" charset="0"/>
              </a:rPr>
              <a:t> </a:t>
            </a:r>
            <a:endParaRPr lang="en-US" altLang="zh-CN" sz="1800">
              <a:ea typeface="SimSun" panose="02010600030101010101" pitchFamily="2" charset="-122"/>
              <a:cs typeface="Arial" panose="020B0604020202020204" pitchFamily="34" charset="0"/>
            </a:endParaRPr>
          </a:p>
        </p:txBody>
      </p:sp>
      <p:sp>
        <p:nvSpPr>
          <p:cNvPr id="1050" name="Rectangle 57"/>
          <p:cNvSpPr>
            <a:spLocks noChangeArrowheads="1"/>
          </p:cNvSpPr>
          <p:nvPr/>
        </p:nvSpPr>
        <p:spPr bwMode="auto">
          <a:xfrm>
            <a:off x="16367125" y="5233988"/>
            <a:ext cx="184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zh-CN" sz="1200">
                <a:latin typeface="Times New Roman" panose="02020603050405020304" pitchFamily="18" charset="0"/>
                <a:ea typeface="SimSun" panose="02010600030101010101" pitchFamily="2" charset="-122"/>
                <a:cs typeface="Times New Roman" panose="02020603050405020304" pitchFamily="18" charset="0"/>
              </a:rPr>
              <a:t> </a:t>
            </a:r>
            <a:endParaRPr lang="en-US" altLang="zh-CN" sz="1800">
              <a:ea typeface="SimSun" panose="02010600030101010101" pitchFamily="2" charset="-122"/>
              <a:cs typeface="Arial" panose="020B0604020202020204" pitchFamily="34" charset="0"/>
            </a:endParaRPr>
          </a:p>
        </p:txBody>
      </p:sp>
      <p:sp>
        <p:nvSpPr>
          <p:cNvPr id="1051" name="Rectangle 58"/>
          <p:cNvSpPr>
            <a:spLocks noChangeArrowheads="1"/>
          </p:cNvSpPr>
          <p:nvPr/>
        </p:nvSpPr>
        <p:spPr bwMode="auto">
          <a:xfrm>
            <a:off x="0" y="6683375"/>
            <a:ext cx="20955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zh-CN" sz="1200">
                <a:latin typeface="Times New Roman" panose="02020603050405020304" pitchFamily="18" charset="0"/>
                <a:ea typeface="SimSun" panose="02010600030101010101" pitchFamily="2" charset="-122"/>
                <a:cs typeface="Times New Roman" panose="02020603050405020304" pitchFamily="18" charset="0"/>
              </a:rPr>
              <a:t> </a:t>
            </a:r>
            <a:endParaRPr lang="en-US" altLang="zh-CN" sz="3800">
              <a:ea typeface="SimSun" panose="02010600030101010101" pitchFamily="2" charset="-122"/>
              <a:cs typeface="Arial" panose="020B0604020202020204" pitchFamily="34" charset="0"/>
            </a:endParaRPr>
          </a:p>
          <a:p>
            <a:endParaRPr lang="en-US" altLang="zh-CN" sz="1800">
              <a:ea typeface="SimSun" panose="02010600030101010101" pitchFamily="2" charset="-122"/>
              <a:cs typeface="Arial" panose="020B0604020202020204" pitchFamily="34" charset="0"/>
            </a:endParaRPr>
          </a:p>
        </p:txBody>
      </p:sp>
      <p:sp>
        <p:nvSpPr>
          <p:cNvPr id="1052" name="Rectangle 59"/>
          <p:cNvSpPr>
            <a:spLocks noChangeArrowheads="1"/>
          </p:cNvSpPr>
          <p:nvPr/>
        </p:nvSpPr>
        <p:spPr bwMode="auto">
          <a:xfrm>
            <a:off x="16367125" y="8408988"/>
            <a:ext cx="184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zh-CN" sz="1200">
                <a:latin typeface="Times New Roman" panose="02020603050405020304" pitchFamily="18" charset="0"/>
                <a:ea typeface="SimSun" panose="02010600030101010101" pitchFamily="2" charset="-122"/>
                <a:cs typeface="Times New Roman" panose="02020603050405020304" pitchFamily="18" charset="0"/>
              </a:rPr>
              <a:t> </a:t>
            </a:r>
            <a:endParaRPr lang="en-US" altLang="zh-CN" sz="1800">
              <a:ea typeface="SimSun" panose="02010600030101010101" pitchFamily="2" charset="-122"/>
              <a:cs typeface="Arial" panose="020B0604020202020204" pitchFamily="34" charset="0"/>
            </a:endParaRPr>
          </a:p>
        </p:txBody>
      </p:sp>
      <p:sp>
        <p:nvSpPr>
          <p:cNvPr id="1053" name="Rectangle 60"/>
          <p:cNvSpPr>
            <a:spLocks noChangeArrowheads="1"/>
          </p:cNvSpPr>
          <p:nvPr/>
        </p:nvSpPr>
        <p:spPr bwMode="auto">
          <a:xfrm>
            <a:off x="16367125" y="9996488"/>
            <a:ext cx="184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zh-CN" sz="1200">
                <a:latin typeface="Times New Roman" panose="02020603050405020304" pitchFamily="18" charset="0"/>
                <a:ea typeface="SimSun" panose="02010600030101010101" pitchFamily="2" charset="-122"/>
                <a:cs typeface="Times New Roman" panose="02020603050405020304" pitchFamily="18" charset="0"/>
              </a:rPr>
              <a:t> </a:t>
            </a:r>
            <a:endParaRPr lang="en-US" altLang="zh-CN" sz="1800">
              <a:ea typeface="SimSun" panose="02010600030101010101" pitchFamily="2" charset="-122"/>
              <a:cs typeface="Arial" panose="020B0604020202020204" pitchFamily="34" charset="0"/>
            </a:endParaRPr>
          </a:p>
        </p:txBody>
      </p:sp>
      <p:sp>
        <p:nvSpPr>
          <p:cNvPr id="1054" name="Rectangle 61"/>
          <p:cNvSpPr>
            <a:spLocks noChangeArrowheads="1"/>
          </p:cNvSpPr>
          <p:nvPr/>
        </p:nvSpPr>
        <p:spPr bwMode="auto">
          <a:xfrm>
            <a:off x="16367125" y="11583988"/>
            <a:ext cx="184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zh-CN" sz="1200">
                <a:latin typeface="Times New Roman" panose="02020603050405020304" pitchFamily="18" charset="0"/>
                <a:ea typeface="SimSun" panose="02010600030101010101" pitchFamily="2" charset="-122"/>
                <a:cs typeface="Times New Roman" panose="02020603050405020304" pitchFamily="18" charset="0"/>
              </a:rPr>
              <a:t> </a:t>
            </a:r>
            <a:endParaRPr lang="en-US" altLang="zh-CN" sz="1800">
              <a:ea typeface="SimSun" panose="02010600030101010101" pitchFamily="2" charset="-122"/>
              <a:cs typeface="Arial" panose="020B0604020202020204" pitchFamily="34" charset="0"/>
            </a:endParaRPr>
          </a:p>
        </p:txBody>
      </p:sp>
      <p:sp>
        <p:nvSpPr>
          <p:cNvPr id="1055" name="Rectangle 63"/>
          <p:cNvSpPr>
            <a:spLocks noChangeArrowheads="1"/>
          </p:cNvSpPr>
          <p:nvPr/>
        </p:nvSpPr>
        <p:spPr bwMode="auto">
          <a:xfrm>
            <a:off x="16367125" y="-708025"/>
            <a:ext cx="18415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p>
        </p:txBody>
      </p:sp>
      <p:sp>
        <p:nvSpPr>
          <p:cNvPr id="1056" name="Text Box 14"/>
          <p:cNvSpPr txBox="1">
            <a:spLocks noChangeArrowheads="1"/>
          </p:cNvSpPr>
          <p:nvPr/>
        </p:nvSpPr>
        <p:spPr bwMode="auto">
          <a:xfrm>
            <a:off x="0" y="42570400"/>
            <a:ext cx="32918400" cy="1320800"/>
          </a:xfrm>
          <a:prstGeom prst="rect">
            <a:avLst/>
          </a:prstGeom>
          <a:gradFill rotWithShape="1">
            <a:gsLst>
              <a:gs pos="0">
                <a:srgbClr val="C4D6EB"/>
              </a:gs>
              <a:gs pos="14999">
                <a:srgbClr val="C4D6EB"/>
              </a:gs>
              <a:gs pos="60001">
                <a:srgbClr val="85C2FF"/>
              </a:gs>
              <a:gs pos="63681">
                <a:srgbClr val="81BFFF"/>
              </a:gs>
              <a:gs pos="100000">
                <a:srgbClr val="5E9EFF"/>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4389438"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defTabSz="4389438"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ts val="6000"/>
              </a:spcBef>
            </a:pPr>
            <a:r>
              <a:rPr lang="en-US" altLang="en-US" sz="800" b="1">
                <a:solidFill>
                  <a:schemeClr val="bg1"/>
                </a:solidFill>
                <a:latin typeface="Times New Roman" panose="02020603050405020304" pitchFamily="18" charset="0"/>
                <a:cs typeface="Times New Roman" panose="02020603050405020304" pitchFamily="18" charset="0"/>
              </a:rPr>
              <a:t>e</a:t>
            </a:r>
          </a:p>
        </p:txBody>
      </p:sp>
      <p:sp>
        <p:nvSpPr>
          <p:cNvPr id="1057" name="Text Box 9"/>
          <p:cNvSpPr txBox="1">
            <a:spLocks noChangeArrowheads="1"/>
          </p:cNvSpPr>
          <p:nvPr/>
        </p:nvSpPr>
        <p:spPr bwMode="auto">
          <a:xfrm>
            <a:off x="9912350" y="42792650"/>
            <a:ext cx="22806025"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just" eaLnBrk="1" hangingPunct="1">
              <a:buClr>
                <a:schemeClr val="accent2"/>
              </a:buClr>
            </a:pPr>
            <a:endParaRPr lang="en-US" altLang="zh-CN" sz="2800">
              <a:ea typeface="SimSun" panose="02010600030101010101" pitchFamily="2" charset="-122"/>
            </a:endParaRPr>
          </a:p>
          <a:p>
            <a:pPr algn="just" eaLnBrk="1" hangingPunct="1">
              <a:buClr>
                <a:schemeClr val="accent2"/>
              </a:buClr>
            </a:pPr>
            <a:endParaRPr lang="en-US" altLang="zh-CN" sz="2800">
              <a:ea typeface="SimSun" panose="02010600030101010101" pitchFamily="2" charset="-122"/>
            </a:endParaRPr>
          </a:p>
          <a:p>
            <a:pPr algn="just" eaLnBrk="1" hangingPunct="1">
              <a:buClr>
                <a:schemeClr val="accent2"/>
              </a:buClr>
            </a:pPr>
            <a:endParaRPr lang="en-US" altLang="zh-CN" sz="2800">
              <a:ea typeface="SimSun" panose="02010600030101010101" pitchFamily="2" charset="-122"/>
            </a:endParaRPr>
          </a:p>
          <a:p>
            <a:pPr algn="just" eaLnBrk="1" hangingPunct="1">
              <a:buClr>
                <a:schemeClr val="accent2"/>
              </a:buClr>
            </a:pPr>
            <a:endParaRPr lang="en-US" altLang="zh-CN" sz="2800">
              <a:ea typeface="SimSun" panose="02010600030101010101" pitchFamily="2" charset="-122"/>
            </a:endParaRPr>
          </a:p>
          <a:p>
            <a:pPr algn="just" eaLnBrk="1" hangingPunct="1">
              <a:buClr>
                <a:schemeClr val="accent2"/>
              </a:buClr>
            </a:pPr>
            <a:endParaRPr lang="en-US" altLang="zh-CN" sz="2800">
              <a:ea typeface="SimSun" panose="02010600030101010101" pitchFamily="2" charset="-122"/>
            </a:endParaRPr>
          </a:p>
          <a:p>
            <a:pPr>
              <a:lnSpc>
                <a:spcPct val="95000"/>
              </a:lnSpc>
            </a:pPr>
            <a:endParaRPr lang="en-US" altLang="en-US" sz="2800">
              <a:latin typeface="Times New Roman" panose="02020603050405020304" pitchFamily="18" charset="0"/>
            </a:endParaRPr>
          </a:p>
          <a:p>
            <a:pPr>
              <a:lnSpc>
                <a:spcPct val="95000"/>
              </a:lnSpc>
            </a:pPr>
            <a:endParaRPr lang="en-US" altLang="en-US" sz="2800">
              <a:latin typeface="Times New Roman" panose="02020603050405020304" pitchFamily="18" charset="0"/>
            </a:endParaRPr>
          </a:p>
        </p:txBody>
      </p:sp>
      <p:sp>
        <p:nvSpPr>
          <p:cNvPr id="1058" name="TextBox 14"/>
          <p:cNvSpPr txBox="1">
            <a:spLocks noChangeArrowheads="1"/>
          </p:cNvSpPr>
          <p:nvPr/>
        </p:nvSpPr>
        <p:spPr bwMode="auto">
          <a:xfrm>
            <a:off x="242888" y="42810113"/>
            <a:ext cx="123301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3200"/>
              <a:t>Email: forte007@fiu.edu --  Web: FranciscoraulOrtega.com</a:t>
            </a:r>
          </a:p>
        </p:txBody>
      </p:sp>
      <p:sp>
        <p:nvSpPr>
          <p:cNvPr id="1059" name="Text Box 42"/>
          <p:cNvSpPr txBox="1">
            <a:spLocks noChangeArrowheads="1"/>
          </p:cNvSpPr>
          <p:nvPr/>
        </p:nvSpPr>
        <p:spPr bwMode="auto">
          <a:xfrm>
            <a:off x="0" y="5924550"/>
            <a:ext cx="22936200" cy="831850"/>
          </a:xfrm>
          <a:prstGeom prst="rect">
            <a:avLst/>
          </a:prstGeom>
          <a:solidFill>
            <a:srgbClr val="00306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389438"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defTabSz="4389438"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800" b="1">
                <a:solidFill>
                  <a:schemeClr val="bg1"/>
                </a:solidFill>
              </a:rPr>
              <a:t>Why? Input Device Explosion</a:t>
            </a:r>
          </a:p>
        </p:txBody>
      </p:sp>
      <p:sp>
        <p:nvSpPr>
          <p:cNvPr id="80" name="Text Box 9"/>
          <p:cNvSpPr txBox="1">
            <a:spLocks noChangeArrowheads="1"/>
          </p:cNvSpPr>
          <p:nvPr/>
        </p:nvSpPr>
        <p:spPr bwMode="auto">
          <a:xfrm>
            <a:off x="11963400" y="14935199"/>
            <a:ext cx="10845800" cy="12273111"/>
          </a:xfrm>
          <a:prstGeom prst="rect">
            <a:avLst/>
          </a:prstGeom>
          <a:noFill/>
          <a:ln w="9525">
            <a:noFill/>
            <a:miter lim="800000"/>
            <a:headEnd/>
            <a:tailEnd/>
          </a:ln>
          <a:effectLst/>
        </p:spPr>
        <p:txBody>
          <a:bodyPr>
            <a:normAutofit/>
          </a:bodyPr>
          <a:lstStyle/>
          <a:p>
            <a:pPr algn="ctr">
              <a:spcAft>
                <a:spcPts val="600"/>
              </a:spcAft>
              <a:buClr>
                <a:schemeClr val="accent2"/>
              </a:buClr>
              <a:defRPr/>
            </a:pPr>
            <a:r>
              <a:rPr lang="en-US" sz="4000" b="1" dirty="0">
                <a:solidFill>
                  <a:srgbClr val="000000"/>
                </a:solidFill>
                <a:latin typeface="Arial" charset="0"/>
                <a:ea typeface="+mn-ea"/>
                <a:cs typeface="Times New Roman" pitchFamily="18" charset="0"/>
              </a:rPr>
              <a:t>TAM Framework</a:t>
            </a:r>
            <a:endParaRPr lang="en-US" sz="4000" b="1" dirty="0">
              <a:solidFill>
                <a:srgbClr val="000000"/>
              </a:solidFill>
              <a:latin typeface="Times New Roman" pitchFamily="18" charset="0"/>
              <a:ea typeface="+mn-ea"/>
              <a:cs typeface="Times New Roman" pitchFamily="18" charset="0"/>
            </a:endParaRPr>
          </a:p>
          <a:p>
            <a:pPr marL="457200" indent="-457200" algn="just">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Unified Input Framework.</a:t>
            </a:r>
          </a:p>
          <a:p>
            <a:pPr marL="457200" indent="-457200" algn="just">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Modular (e.g., Virtual Interfaces </a:t>
            </a:r>
            <a:r>
              <a:rPr lang="en-US" sz="3800" b="1" dirty="0">
                <a:solidFill>
                  <a:srgbClr val="2B21AF"/>
                </a:solidFill>
                <a:latin typeface="Arial" charset="0"/>
                <a:ea typeface="+mn-ea"/>
                <a:cs typeface="Times New Roman" pitchFamily="18" charset="0"/>
                <a:sym typeface="Wingdings"/>
              </a:rPr>
              <a:t>) </a:t>
            </a:r>
            <a:endParaRPr lang="en-US" sz="3800" b="1" dirty="0">
              <a:solidFill>
                <a:srgbClr val="2B21AF"/>
              </a:solidFill>
              <a:latin typeface="Arial" charset="0"/>
              <a:ea typeface="+mn-ea"/>
              <a:cs typeface="Times New Roman" pitchFamily="18" charset="0"/>
            </a:endParaRPr>
          </a:p>
          <a:p>
            <a:pPr marL="457200" indent="-457200" algn="just">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Bindings for other languages.</a:t>
            </a:r>
          </a:p>
          <a:p>
            <a:pPr marL="914400" lvl="1" indent="-457200" algn="just">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Java, C#, and others.</a:t>
            </a:r>
          </a:p>
          <a:p>
            <a:pPr marL="457200" indent="-457200" algn="just">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Ready for Gam and Graphics Engines.</a:t>
            </a:r>
          </a:p>
          <a:p>
            <a:pPr marL="914400" lvl="1" indent="-457200" algn="just">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Unity, UDK, Ogre 2.1</a:t>
            </a:r>
          </a:p>
          <a:p>
            <a:pPr marL="457200" indent="-457200" algn="just">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Provide Testing Environment for Developers</a:t>
            </a:r>
          </a:p>
          <a:p>
            <a:pPr marL="457200" indent="-457200" algn="just">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Provide Experiment Research for Input Dev.</a:t>
            </a:r>
          </a:p>
          <a:p>
            <a:pPr algn="just">
              <a:spcAft>
                <a:spcPts val="600"/>
              </a:spcAft>
              <a:buClr>
                <a:schemeClr val="accent2"/>
              </a:buClr>
              <a:defRPr/>
            </a:pPr>
            <a:endParaRPr lang="en-US" sz="3800" b="1" dirty="0">
              <a:solidFill>
                <a:srgbClr val="000000"/>
              </a:solidFill>
              <a:latin typeface="Arial" charset="0"/>
              <a:ea typeface="+mn-ea"/>
              <a:cs typeface="Times New Roman" pitchFamily="18" charset="0"/>
            </a:endParaRPr>
          </a:p>
          <a:p>
            <a:pPr algn="ctr">
              <a:spcAft>
                <a:spcPts val="600"/>
              </a:spcAft>
              <a:buClr>
                <a:schemeClr val="accent2"/>
              </a:buClr>
              <a:defRPr/>
            </a:pPr>
            <a:r>
              <a:rPr lang="en-US" sz="4000" b="1" dirty="0">
                <a:solidFill>
                  <a:srgbClr val="000000"/>
                </a:solidFill>
                <a:latin typeface="Arial" charset="0"/>
                <a:ea typeface="+mn-ea"/>
                <a:cs typeface="Times New Roman" pitchFamily="18" charset="0"/>
              </a:rPr>
              <a:t>Code Base</a:t>
            </a:r>
          </a:p>
          <a:p>
            <a:pPr marL="457200" lvl="8" indent="-457200" algn="just" fontAlgn="base">
              <a:spcBef>
                <a:spcPct val="0"/>
              </a:spcBef>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Scripting Options (e.g., LUA)</a:t>
            </a:r>
          </a:p>
          <a:p>
            <a:pPr marL="457200" lvl="8" indent="-457200" algn="just" fontAlgn="base">
              <a:spcBef>
                <a:spcPct val="0"/>
              </a:spcBef>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Modern Code Base (C++ (C++11,14)</a:t>
            </a:r>
          </a:p>
          <a:p>
            <a:pPr marL="457200" lvl="8" indent="-457200" algn="just" fontAlgn="base">
              <a:spcBef>
                <a:spcPct val="0"/>
              </a:spcBef>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Design for Parallel Computing.</a:t>
            </a:r>
          </a:p>
          <a:p>
            <a:pPr marL="457200" lvl="8" indent="-457200" algn="just" fontAlgn="base">
              <a:spcBef>
                <a:spcPct val="0"/>
              </a:spcBef>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Fast and Reliable code with Unit Testing </a:t>
            </a:r>
          </a:p>
          <a:p>
            <a:pPr marL="457200" lvl="8" indent="-457200" algn="just" fontAlgn="base">
              <a:spcBef>
                <a:spcPct val="0"/>
              </a:spcBef>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Networking Ready</a:t>
            </a:r>
          </a:p>
          <a:p>
            <a:pPr marL="457200" lvl="8" indent="-457200" algn="just" fontAlgn="base">
              <a:spcBef>
                <a:spcPct val="0"/>
              </a:spcBef>
              <a:spcAft>
                <a:spcPts val="600"/>
              </a:spcAft>
              <a:buClr>
                <a:schemeClr val="accent2"/>
              </a:buClr>
              <a:buFontTx/>
              <a:buBlip>
                <a:blip r:embed="rId4"/>
              </a:buBlip>
              <a:defRPr/>
            </a:pPr>
            <a:r>
              <a:rPr lang="en-US" sz="3800" b="1" dirty="0">
                <a:solidFill>
                  <a:srgbClr val="2B21AF"/>
                </a:solidFill>
                <a:latin typeface="+mj-lt"/>
                <a:ea typeface="+mn-ea"/>
                <a:cs typeface="Times New Roman" pitchFamily="18" charset="0"/>
              </a:rPr>
              <a:t>Uses Qt Framework for Visualization.</a:t>
            </a:r>
          </a:p>
          <a:p>
            <a:pPr marL="457200" lvl="8" indent="-457200" algn="just" fontAlgn="base">
              <a:spcBef>
                <a:spcPct val="0"/>
              </a:spcBef>
              <a:spcAft>
                <a:spcPts val="600"/>
              </a:spcAft>
              <a:buClr>
                <a:schemeClr val="accent2"/>
              </a:buClr>
              <a:buFontTx/>
              <a:buBlip>
                <a:blip r:embed="rId4"/>
              </a:buBlip>
              <a:defRPr/>
            </a:pPr>
            <a:r>
              <a:rPr lang="en-US" sz="3800" b="1" dirty="0">
                <a:solidFill>
                  <a:srgbClr val="2B21AF"/>
                </a:solidFill>
                <a:latin typeface="+mj-lt"/>
                <a:ea typeface="+mn-ea"/>
                <a:cs typeface="Times New Roman" pitchFamily="18" charset="0"/>
              </a:rPr>
              <a:t>Cross-Platform</a:t>
            </a:r>
            <a:endParaRPr lang="en-US" sz="3800" b="1" dirty="0">
              <a:latin typeface="+mj-lt"/>
              <a:ea typeface="+mn-ea"/>
              <a:cs typeface="Times New Roman" pitchFamily="18" charset="0"/>
            </a:endParaRPr>
          </a:p>
          <a:p>
            <a:pPr algn="ctr">
              <a:spcAft>
                <a:spcPts val="600"/>
              </a:spcAft>
              <a:buClr>
                <a:schemeClr val="accent2"/>
              </a:buClr>
              <a:defRPr/>
            </a:pPr>
            <a:endParaRPr lang="en-US" sz="3600" b="1" dirty="0">
              <a:solidFill>
                <a:srgbClr val="2B21AF"/>
              </a:solidFill>
              <a:latin typeface="Arial" charset="0"/>
              <a:ea typeface="+mn-ea"/>
              <a:cs typeface="Times New Roman" pitchFamily="18" charset="0"/>
            </a:endParaRPr>
          </a:p>
          <a:p>
            <a:pPr>
              <a:spcAft>
                <a:spcPts val="600"/>
              </a:spcAft>
              <a:buClr>
                <a:schemeClr val="accent2"/>
              </a:buClr>
              <a:defRPr/>
            </a:pPr>
            <a:endParaRPr lang="en-US" sz="3200" b="1" dirty="0">
              <a:solidFill>
                <a:srgbClr val="2B21AF"/>
              </a:solidFill>
              <a:latin typeface="Arial" charset="0"/>
              <a:ea typeface="+mn-ea"/>
              <a:cs typeface="Times New Roman" pitchFamily="18" charset="0"/>
            </a:endParaRPr>
          </a:p>
          <a:p>
            <a:pPr algn="ctr">
              <a:spcAft>
                <a:spcPts val="600"/>
              </a:spcAft>
              <a:buClr>
                <a:schemeClr val="accent2"/>
              </a:buClr>
              <a:defRPr/>
            </a:pPr>
            <a:endParaRPr lang="en-US" sz="3200" dirty="0">
              <a:latin typeface="Times New Roman" pitchFamily="18" charset="0"/>
              <a:ea typeface="+mn-ea"/>
              <a:cs typeface="Times New Roman" pitchFamily="18" charset="0"/>
            </a:endParaRPr>
          </a:p>
          <a:p>
            <a:pPr marL="457200" indent="-457200" algn="just">
              <a:spcAft>
                <a:spcPts val="600"/>
              </a:spcAft>
              <a:buClr>
                <a:schemeClr val="accent2"/>
              </a:buClr>
              <a:buFontTx/>
              <a:buBlip>
                <a:blip r:embed="rId4"/>
              </a:buBlip>
              <a:defRPr/>
            </a:pPr>
            <a:endParaRPr lang="en-US" sz="2800" dirty="0">
              <a:latin typeface="Times New Roman" pitchFamily="18" charset="0"/>
              <a:ea typeface="+mn-ea"/>
              <a:cs typeface="Times New Roman" pitchFamily="18" charset="0"/>
            </a:endParaRPr>
          </a:p>
          <a:p>
            <a:pPr marL="457200" indent="-457200" algn="just">
              <a:spcAft>
                <a:spcPts val="600"/>
              </a:spcAft>
              <a:buClr>
                <a:schemeClr val="accent2"/>
              </a:buClr>
              <a:buFontTx/>
              <a:buBlip>
                <a:blip r:embed="rId4"/>
              </a:buBlip>
              <a:defRPr/>
            </a:pPr>
            <a:endParaRPr lang="en-US" sz="3600" dirty="0">
              <a:latin typeface="Times New Roman" pitchFamily="18" charset="0"/>
              <a:ea typeface="+mn-ea"/>
              <a:cs typeface="Times New Roman" pitchFamily="18" charset="0"/>
            </a:endParaRPr>
          </a:p>
          <a:p>
            <a:pPr algn="just">
              <a:spcAft>
                <a:spcPts val="600"/>
              </a:spcAft>
              <a:buClr>
                <a:schemeClr val="accent2"/>
              </a:buClr>
              <a:defRPr/>
            </a:pPr>
            <a:endParaRPr lang="en-US" sz="2800" dirty="0">
              <a:latin typeface="Times New Roman" pitchFamily="18" charset="0"/>
              <a:ea typeface="+mn-ea"/>
              <a:cs typeface="Times New Roman" pitchFamily="18" charset="0"/>
            </a:endParaRPr>
          </a:p>
          <a:p>
            <a:pPr algn="just">
              <a:spcAft>
                <a:spcPts val="600"/>
              </a:spcAft>
              <a:buClr>
                <a:schemeClr val="accent2"/>
              </a:buClr>
              <a:defRPr/>
            </a:pPr>
            <a:endParaRPr lang="en-US" sz="2800" dirty="0">
              <a:latin typeface="Times New Roman" pitchFamily="18" charset="0"/>
              <a:ea typeface="+mn-ea"/>
              <a:cs typeface="Times New Roman" pitchFamily="18" charset="0"/>
            </a:endParaRPr>
          </a:p>
          <a:p>
            <a:pPr algn="just">
              <a:spcAft>
                <a:spcPts val="600"/>
              </a:spcAft>
              <a:buClr>
                <a:schemeClr val="accent2"/>
              </a:buClr>
              <a:defRPr/>
            </a:pPr>
            <a:endParaRPr lang="en-US" sz="2800" dirty="0">
              <a:latin typeface="Arial" charset="0"/>
              <a:ea typeface="+mn-ea"/>
            </a:endParaRPr>
          </a:p>
          <a:p>
            <a:pPr algn="just">
              <a:buClr>
                <a:schemeClr val="accent2"/>
              </a:buClr>
              <a:defRPr/>
            </a:pPr>
            <a:endParaRPr lang="en-US" sz="2800" dirty="0">
              <a:latin typeface="Arial" charset="0"/>
              <a:ea typeface="+mn-ea"/>
            </a:endParaRPr>
          </a:p>
          <a:p>
            <a:pPr algn="just">
              <a:buClr>
                <a:schemeClr val="accent2"/>
              </a:buClr>
              <a:defRPr/>
            </a:pPr>
            <a:endParaRPr lang="en-US" altLang="zh-CN" sz="2800" dirty="0">
              <a:latin typeface="Arial" charset="0"/>
              <a:ea typeface="宋体" pitchFamily="2" charset="-122"/>
            </a:endParaRPr>
          </a:p>
          <a:p>
            <a:pPr algn="just">
              <a:buClr>
                <a:schemeClr val="accent2"/>
              </a:buClr>
              <a:defRPr/>
            </a:pPr>
            <a:endParaRPr lang="en-US" altLang="zh-CN" sz="2800" dirty="0">
              <a:latin typeface="Arial" charset="0"/>
              <a:ea typeface="宋体" pitchFamily="2" charset="-122"/>
            </a:endParaRPr>
          </a:p>
          <a:p>
            <a:pPr algn="just">
              <a:buClr>
                <a:schemeClr val="accent2"/>
              </a:buClr>
              <a:defRPr/>
            </a:pPr>
            <a:endParaRPr lang="en-US" altLang="zh-CN" sz="2800" dirty="0">
              <a:latin typeface="Arial" charset="0"/>
              <a:ea typeface="宋体" pitchFamily="2" charset="-122"/>
            </a:endParaRPr>
          </a:p>
          <a:p>
            <a:pPr algn="just">
              <a:buClr>
                <a:schemeClr val="accent2"/>
              </a:buClr>
              <a:defRPr/>
            </a:pPr>
            <a:endParaRPr lang="en-US" altLang="zh-CN" sz="2800" dirty="0">
              <a:latin typeface="Arial" charset="0"/>
              <a:ea typeface="宋体" pitchFamily="2" charset="-122"/>
            </a:endParaRPr>
          </a:p>
          <a:p>
            <a:pPr algn="just">
              <a:buClr>
                <a:schemeClr val="accent2"/>
              </a:buClr>
              <a:defRPr/>
            </a:pPr>
            <a:endParaRPr lang="en-US" altLang="zh-CN" sz="2800" dirty="0">
              <a:latin typeface="Arial" charset="0"/>
              <a:ea typeface="宋体" pitchFamily="2" charset="-122"/>
            </a:endParaRPr>
          </a:p>
          <a:p>
            <a:pPr defTabSz="4389438" eaLnBrk="0" hangingPunct="0">
              <a:lnSpc>
                <a:spcPct val="95000"/>
              </a:lnSpc>
              <a:defRPr/>
            </a:pPr>
            <a:endParaRPr lang="en-US" sz="2800" dirty="0">
              <a:latin typeface="Times New Roman" pitchFamily="18" charset="0"/>
              <a:ea typeface="+mn-ea"/>
            </a:endParaRPr>
          </a:p>
          <a:p>
            <a:pPr defTabSz="4389438" eaLnBrk="0" hangingPunct="0">
              <a:lnSpc>
                <a:spcPct val="95000"/>
              </a:lnSpc>
              <a:defRPr/>
            </a:pPr>
            <a:endParaRPr lang="en-US" sz="2800" dirty="0">
              <a:latin typeface="Times New Roman" pitchFamily="18" charset="0"/>
              <a:ea typeface="+mn-ea"/>
            </a:endParaRPr>
          </a:p>
        </p:txBody>
      </p:sp>
      <p:sp>
        <p:nvSpPr>
          <p:cNvPr id="1061" name="Text Box 42"/>
          <p:cNvSpPr txBox="1">
            <a:spLocks noChangeArrowheads="1"/>
          </p:cNvSpPr>
          <p:nvPr/>
        </p:nvSpPr>
        <p:spPr bwMode="auto">
          <a:xfrm>
            <a:off x="0" y="27593925"/>
            <a:ext cx="23321963" cy="830263"/>
          </a:xfrm>
          <a:prstGeom prst="rect">
            <a:avLst/>
          </a:prstGeom>
          <a:solidFill>
            <a:srgbClr val="00306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389438"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defTabSz="4389438"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800" b="1">
                <a:solidFill>
                  <a:schemeClr val="bg1"/>
                </a:solidFill>
              </a:rPr>
              <a:t>Current Visualization System</a:t>
            </a:r>
          </a:p>
        </p:txBody>
      </p:sp>
      <p:sp>
        <p:nvSpPr>
          <p:cNvPr id="1062" name="Text Box 42"/>
          <p:cNvSpPr txBox="1">
            <a:spLocks noChangeArrowheads="1"/>
          </p:cNvSpPr>
          <p:nvPr/>
        </p:nvSpPr>
        <p:spPr bwMode="auto">
          <a:xfrm>
            <a:off x="23504525" y="14077950"/>
            <a:ext cx="9185275" cy="831850"/>
          </a:xfrm>
          <a:prstGeom prst="rect">
            <a:avLst/>
          </a:prstGeom>
          <a:solidFill>
            <a:srgbClr val="00306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389438"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defTabSz="4389438"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800" b="1">
                <a:solidFill>
                  <a:schemeClr val="bg1"/>
                </a:solidFill>
              </a:rPr>
              <a:t>Virtual Interfaces</a:t>
            </a:r>
          </a:p>
        </p:txBody>
      </p:sp>
      <p:sp>
        <p:nvSpPr>
          <p:cNvPr id="1063" name="Text Box 42"/>
          <p:cNvSpPr txBox="1">
            <a:spLocks noChangeArrowheads="1"/>
          </p:cNvSpPr>
          <p:nvPr/>
        </p:nvSpPr>
        <p:spPr bwMode="auto">
          <a:xfrm>
            <a:off x="11963400" y="14027150"/>
            <a:ext cx="10953750" cy="830263"/>
          </a:xfrm>
          <a:prstGeom prst="rect">
            <a:avLst/>
          </a:prstGeom>
          <a:solidFill>
            <a:srgbClr val="00306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389438"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defTabSz="4389438"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800" b="1">
                <a:solidFill>
                  <a:schemeClr val="bg1"/>
                </a:solidFill>
              </a:rPr>
              <a:t>Long Term Goals</a:t>
            </a:r>
          </a:p>
        </p:txBody>
      </p:sp>
      <p:sp>
        <p:nvSpPr>
          <p:cNvPr id="1064" name="Text Box 42"/>
          <p:cNvSpPr txBox="1">
            <a:spLocks noChangeArrowheads="1"/>
          </p:cNvSpPr>
          <p:nvPr/>
        </p:nvSpPr>
        <p:spPr bwMode="auto">
          <a:xfrm>
            <a:off x="23822025" y="27576463"/>
            <a:ext cx="9096375" cy="831850"/>
          </a:xfrm>
          <a:prstGeom prst="rect">
            <a:avLst/>
          </a:prstGeom>
          <a:solidFill>
            <a:srgbClr val="00306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389438"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defTabSz="4389438"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800" b="1">
                <a:solidFill>
                  <a:schemeClr val="bg1"/>
                </a:solidFill>
              </a:rPr>
              <a:t>Modules (Long Term)</a:t>
            </a:r>
          </a:p>
        </p:txBody>
      </p:sp>
      <p:sp>
        <p:nvSpPr>
          <p:cNvPr id="1065" name="Text Box 42"/>
          <p:cNvSpPr txBox="1">
            <a:spLocks noChangeArrowheads="1"/>
          </p:cNvSpPr>
          <p:nvPr/>
        </p:nvSpPr>
        <p:spPr bwMode="auto">
          <a:xfrm>
            <a:off x="23790275" y="34959925"/>
            <a:ext cx="9128125" cy="831850"/>
          </a:xfrm>
          <a:prstGeom prst="rect">
            <a:avLst/>
          </a:prstGeom>
          <a:solidFill>
            <a:srgbClr val="00306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389438"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defTabSz="4389438"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800" b="1">
                <a:solidFill>
                  <a:schemeClr val="bg1"/>
                </a:solidFill>
              </a:rPr>
              <a:t>Future Work</a:t>
            </a:r>
          </a:p>
        </p:txBody>
      </p:sp>
      <p:sp>
        <p:nvSpPr>
          <p:cNvPr id="109" name="Text Box 9"/>
          <p:cNvSpPr txBox="1">
            <a:spLocks noChangeArrowheads="1"/>
          </p:cNvSpPr>
          <p:nvPr/>
        </p:nvSpPr>
        <p:spPr bwMode="auto">
          <a:xfrm>
            <a:off x="23647792" y="29066378"/>
            <a:ext cx="9270608" cy="6300578"/>
          </a:xfrm>
          <a:prstGeom prst="rect">
            <a:avLst/>
          </a:prstGeom>
          <a:noFill/>
          <a:ln w="9525">
            <a:noFill/>
            <a:miter lim="800000"/>
            <a:headEnd/>
            <a:tailEnd/>
          </a:ln>
          <a:effectLst/>
        </p:spPr>
        <p:txBody>
          <a:bodyPr>
            <a:normAutofit/>
          </a:bodyPr>
          <a:lstStyle/>
          <a:p>
            <a:pPr algn="ctr">
              <a:spcAft>
                <a:spcPts val="600"/>
              </a:spcAft>
              <a:buClr>
                <a:schemeClr val="accent2"/>
              </a:buClr>
              <a:defRPr/>
            </a:pPr>
            <a:r>
              <a:rPr lang="en-US" sz="4000" b="1" dirty="0">
                <a:solidFill>
                  <a:srgbClr val="000000"/>
                </a:solidFill>
                <a:latin typeface="Arial" charset="0"/>
                <a:ea typeface="+mn-ea"/>
                <a:cs typeface="Times New Roman" pitchFamily="18" charset="0"/>
              </a:rPr>
              <a:t>Modules</a:t>
            </a:r>
          </a:p>
          <a:p>
            <a:pPr marL="457200" lvl="8" indent="-457200" algn="just" fontAlgn="base">
              <a:spcBef>
                <a:spcPct val="0"/>
              </a:spcBef>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Visualization System for Developers</a:t>
            </a:r>
          </a:p>
          <a:p>
            <a:pPr marL="457200" lvl="8" indent="-457200" algn="just" fontAlgn="base">
              <a:spcBef>
                <a:spcPct val="0"/>
              </a:spcBef>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Virtual Interfaces</a:t>
            </a:r>
          </a:p>
          <a:p>
            <a:pPr marL="457200" lvl="8" indent="-457200" algn="just" fontAlgn="base">
              <a:spcBef>
                <a:spcPct val="0"/>
              </a:spcBef>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Reusable code (e.g., Manipulations)</a:t>
            </a:r>
          </a:p>
          <a:p>
            <a:pPr marL="457200" indent="-457200" algn="just">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User Gestures</a:t>
            </a:r>
          </a:p>
          <a:p>
            <a:pPr marL="914400" lvl="1" indent="-457200" algn="just">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Supports current state of the art</a:t>
            </a:r>
          </a:p>
          <a:p>
            <a:pPr marL="457200" indent="-457200" algn="just">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Experiment Module</a:t>
            </a:r>
          </a:p>
          <a:p>
            <a:pPr marL="914400" lvl="1" indent="-457200" algn="just">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A/B Testing.</a:t>
            </a:r>
          </a:p>
          <a:p>
            <a:pPr marL="457200" lvl="8" indent="-457200" algn="just" fontAlgn="base">
              <a:spcBef>
                <a:spcPct val="0"/>
              </a:spcBef>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Multi-Modal Interaction</a:t>
            </a:r>
          </a:p>
          <a:p>
            <a:pPr marL="0" lvl="8" algn="just" fontAlgn="base">
              <a:spcBef>
                <a:spcPct val="0"/>
              </a:spcBef>
              <a:spcAft>
                <a:spcPts val="600"/>
              </a:spcAft>
              <a:buClr>
                <a:schemeClr val="accent2"/>
              </a:buClr>
              <a:defRPr/>
            </a:pPr>
            <a:endParaRPr lang="en-US" sz="3200" b="1" dirty="0">
              <a:solidFill>
                <a:srgbClr val="2B21AF"/>
              </a:solidFill>
              <a:latin typeface="Arial" charset="0"/>
              <a:ea typeface="+mn-ea"/>
              <a:cs typeface="Times New Roman" pitchFamily="18" charset="0"/>
            </a:endParaRPr>
          </a:p>
          <a:p>
            <a:pPr marL="914400" lvl="1" indent="-457200" algn="just">
              <a:spcAft>
                <a:spcPts val="600"/>
              </a:spcAft>
              <a:buClr>
                <a:schemeClr val="accent2"/>
              </a:buClr>
              <a:buFontTx/>
              <a:buBlip>
                <a:blip r:embed="rId4"/>
              </a:buBlip>
              <a:defRPr/>
            </a:pPr>
            <a:endParaRPr lang="es-CL" sz="3200" dirty="0">
              <a:latin typeface="Arial" charset="0"/>
              <a:ea typeface="+mn-ea"/>
            </a:endParaRPr>
          </a:p>
          <a:p>
            <a:pPr marL="457200" indent="-457200" algn="just">
              <a:spcAft>
                <a:spcPts val="600"/>
              </a:spcAft>
              <a:buClr>
                <a:schemeClr val="accent2"/>
              </a:buClr>
              <a:buFontTx/>
              <a:buBlip>
                <a:blip r:embed="rId4"/>
              </a:buBlip>
              <a:defRPr/>
            </a:pPr>
            <a:endParaRPr lang="en-US" sz="3200" b="1" dirty="0">
              <a:solidFill>
                <a:srgbClr val="2B21AF"/>
              </a:solidFill>
              <a:latin typeface="Arial" charset="0"/>
              <a:ea typeface="+mn-ea"/>
              <a:cs typeface="Times New Roman" pitchFamily="18" charset="0"/>
            </a:endParaRPr>
          </a:p>
          <a:p>
            <a:pPr algn="ctr">
              <a:spcAft>
                <a:spcPts val="600"/>
              </a:spcAft>
              <a:buClr>
                <a:schemeClr val="accent2"/>
              </a:buClr>
              <a:defRPr/>
            </a:pPr>
            <a:endParaRPr lang="en-US" sz="3200" dirty="0">
              <a:latin typeface="Times New Roman" pitchFamily="18" charset="0"/>
              <a:ea typeface="+mn-ea"/>
              <a:cs typeface="Times New Roman" pitchFamily="18" charset="0"/>
            </a:endParaRPr>
          </a:p>
          <a:p>
            <a:pPr marL="457200" indent="-457200" algn="just">
              <a:spcAft>
                <a:spcPts val="600"/>
              </a:spcAft>
              <a:buClr>
                <a:schemeClr val="accent2"/>
              </a:buClr>
              <a:buFontTx/>
              <a:buBlip>
                <a:blip r:embed="rId4"/>
              </a:buBlip>
              <a:defRPr/>
            </a:pPr>
            <a:endParaRPr lang="en-US" sz="2800" dirty="0">
              <a:latin typeface="Times New Roman" pitchFamily="18" charset="0"/>
              <a:ea typeface="+mn-ea"/>
              <a:cs typeface="Times New Roman" pitchFamily="18" charset="0"/>
            </a:endParaRPr>
          </a:p>
          <a:p>
            <a:pPr marL="457200" indent="-457200" algn="just">
              <a:spcAft>
                <a:spcPts val="600"/>
              </a:spcAft>
              <a:buClr>
                <a:schemeClr val="accent2"/>
              </a:buClr>
              <a:buFontTx/>
              <a:buBlip>
                <a:blip r:embed="rId4"/>
              </a:buBlip>
              <a:defRPr/>
            </a:pPr>
            <a:endParaRPr lang="en-US" sz="3600" dirty="0">
              <a:latin typeface="Times New Roman" pitchFamily="18" charset="0"/>
              <a:ea typeface="+mn-ea"/>
              <a:cs typeface="Times New Roman" pitchFamily="18" charset="0"/>
            </a:endParaRPr>
          </a:p>
          <a:p>
            <a:pPr algn="just">
              <a:spcAft>
                <a:spcPts val="600"/>
              </a:spcAft>
              <a:buClr>
                <a:schemeClr val="accent2"/>
              </a:buClr>
              <a:defRPr/>
            </a:pPr>
            <a:endParaRPr lang="en-US" sz="2800" dirty="0">
              <a:latin typeface="Times New Roman" pitchFamily="18" charset="0"/>
              <a:ea typeface="+mn-ea"/>
              <a:cs typeface="Times New Roman" pitchFamily="18" charset="0"/>
            </a:endParaRPr>
          </a:p>
          <a:p>
            <a:pPr algn="just">
              <a:spcAft>
                <a:spcPts val="600"/>
              </a:spcAft>
              <a:buClr>
                <a:schemeClr val="accent2"/>
              </a:buClr>
              <a:defRPr/>
            </a:pPr>
            <a:endParaRPr lang="en-US" sz="2800" dirty="0">
              <a:latin typeface="Times New Roman" pitchFamily="18" charset="0"/>
              <a:ea typeface="+mn-ea"/>
              <a:cs typeface="Times New Roman" pitchFamily="18" charset="0"/>
            </a:endParaRPr>
          </a:p>
          <a:p>
            <a:pPr algn="just">
              <a:spcAft>
                <a:spcPts val="600"/>
              </a:spcAft>
              <a:buClr>
                <a:schemeClr val="accent2"/>
              </a:buClr>
              <a:defRPr/>
            </a:pPr>
            <a:endParaRPr lang="en-US" sz="2800" dirty="0">
              <a:latin typeface="Arial" charset="0"/>
              <a:ea typeface="+mn-ea"/>
            </a:endParaRPr>
          </a:p>
          <a:p>
            <a:pPr algn="just">
              <a:buClr>
                <a:schemeClr val="accent2"/>
              </a:buClr>
              <a:defRPr/>
            </a:pPr>
            <a:endParaRPr lang="en-US" sz="2800" dirty="0">
              <a:latin typeface="Arial" charset="0"/>
              <a:ea typeface="+mn-ea"/>
            </a:endParaRPr>
          </a:p>
          <a:p>
            <a:pPr algn="just">
              <a:buClr>
                <a:schemeClr val="accent2"/>
              </a:buClr>
              <a:defRPr/>
            </a:pPr>
            <a:endParaRPr lang="en-US" altLang="zh-CN" sz="2800" dirty="0">
              <a:latin typeface="Arial" charset="0"/>
              <a:ea typeface="宋体" pitchFamily="2" charset="-122"/>
            </a:endParaRPr>
          </a:p>
          <a:p>
            <a:pPr algn="just">
              <a:buClr>
                <a:schemeClr val="accent2"/>
              </a:buClr>
              <a:defRPr/>
            </a:pPr>
            <a:endParaRPr lang="en-US" altLang="zh-CN" sz="2800" dirty="0">
              <a:latin typeface="Arial" charset="0"/>
              <a:ea typeface="宋体" pitchFamily="2" charset="-122"/>
            </a:endParaRPr>
          </a:p>
          <a:p>
            <a:pPr algn="just">
              <a:buClr>
                <a:schemeClr val="accent2"/>
              </a:buClr>
              <a:defRPr/>
            </a:pPr>
            <a:endParaRPr lang="en-US" altLang="zh-CN" sz="2800" dirty="0">
              <a:latin typeface="Arial" charset="0"/>
              <a:ea typeface="宋体" pitchFamily="2" charset="-122"/>
            </a:endParaRPr>
          </a:p>
          <a:p>
            <a:pPr algn="just">
              <a:buClr>
                <a:schemeClr val="accent2"/>
              </a:buClr>
              <a:defRPr/>
            </a:pPr>
            <a:endParaRPr lang="en-US" altLang="zh-CN" sz="2800" dirty="0">
              <a:latin typeface="Arial" charset="0"/>
              <a:ea typeface="宋体" pitchFamily="2" charset="-122"/>
            </a:endParaRPr>
          </a:p>
          <a:p>
            <a:pPr algn="just">
              <a:buClr>
                <a:schemeClr val="accent2"/>
              </a:buClr>
              <a:defRPr/>
            </a:pPr>
            <a:endParaRPr lang="en-US" altLang="zh-CN" sz="2800" dirty="0">
              <a:latin typeface="Arial" charset="0"/>
              <a:ea typeface="宋体" pitchFamily="2" charset="-122"/>
            </a:endParaRPr>
          </a:p>
          <a:p>
            <a:pPr defTabSz="4389438" eaLnBrk="0" hangingPunct="0">
              <a:lnSpc>
                <a:spcPct val="95000"/>
              </a:lnSpc>
              <a:defRPr/>
            </a:pPr>
            <a:endParaRPr lang="en-US" sz="2800" dirty="0">
              <a:latin typeface="Times New Roman" pitchFamily="18" charset="0"/>
              <a:ea typeface="+mn-ea"/>
            </a:endParaRPr>
          </a:p>
          <a:p>
            <a:pPr defTabSz="4389438" eaLnBrk="0" hangingPunct="0">
              <a:lnSpc>
                <a:spcPct val="95000"/>
              </a:lnSpc>
              <a:defRPr/>
            </a:pPr>
            <a:endParaRPr lang="en-US" sz="2800" dirty="0">
              <a:latin typeface="Times New Roman" pitchFamily="18" charset="0"/>
              <a:ea typeface="+mn-ea"/>
            </a:endParaRPr>
          </a:p>
        </p:txBody>
      </p:sp>
      <p:sp>
        <p:nvSpPr>
          <p:cNvPr id="69" name="Freeform 68"/>
          <p:cNvSpPr/>
          <p:nvPr/>
        </p:nvSpPr>
        <p:spPr bwMode="auto">
          <a:xfrm>
            <a:off x="332575" y="0"/>
            <a:ext cx="32071099" cy="1116041"/>
          </a:xfrm>
          <a:custGeom>
            <a:avLst/>
            <a:gdLst>
              <a:gd name="connsiteX0" fmla="*/ 0 w 21831300"/>
              <a:gd name="connsiteY0" fmla="*/ 914450 h 914450"/>
              <a:gd name="connsiteX1" fmla="*/ 2400300 w 21831300"/>
              <a:gd name="connsiteY1" fmla="*/ 50 h 914450"/>
              <a:gd name="connsiteX2" fmla="*/ 4572000 w 21831300"/>
              <a:gd name="connsiteY2" fmla="*/ 868730 h 914450"/>
              <a:gd name="connsiteX3" fmla="*/ 7200900 w 21831300"/>
              <a:gd name="connsiteY3" fmla="*/ 91490 h 914450"/>
              <a:gd name="connsiteX4" fmla="*/ 10424160 w 21831300"/>
              <a:gd name="connsiteY4" fmla="*/ 777290 h 914450"/>
              <a:gd name="connsiteX5" fmla="*/ 12710160 w 21831300"/>
              <a:gd name="connsiteY5" fmla="*/ 22910 h 914450"/>
              <a:gd name="connsiteX6" fmla="*/ 16116300 w 21831300"/>
              <a:gd name="connsiteY6" fmla="*/ 754430 h 914450"/>
              <a:gd name="connsiteX7" fmla="*/ 18448020 w 21831300"/>
              <a:gd name="connsiteY7" fmla="*/ 91490 h 914450"/>
              <a:gd name="connsiteX8" fmla="*/ 20848320 w 21831300"/>
              <a:gd name="connsiteY8" fmla="*/ 731570 h 914450"/>
              <a:gd name="connsiteX9" fmla="*/ 21831300 w 21831300"/>
              <a:gd name="connsiteY9" fmla="*/ 228650 h 914450"/>
              <a:gd name="connsiteX10" fmla="*/ 21831300 w 21831300"/>
              <a:gd name="connsiteY10" fmla="*/ 228650 h 91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831300" h="914450">
                <a:moveTo>
                  <a:pt x="0" y="914450"/>
                </a:moveTo>
                <a:cubicBezTo>
                  <a:pt x="819150" y="461060"/>
                  <a:pt x="1638300" y="7670"/>
                  <a:pt x="2400300" y="50"/>
                </a:cubicBezTo>
                <a:cubicBezTo>
                  <a:pt x="3162300" y="-7570"/>
                  <a:pt x="3771900" y="853490"/>
                  <a:pt x="4572000" y="868730"/>
                </a:cubicBezTo>
                <a:cubicBezTo>
                  <a:pt x="5372100" y="883970"/>
                  <a:pt x="6225540" y="106730"/>
                  <a:pt x="7200900" y="91490"/>
                </a:cubicBezTo>
                <a:cubicBezTo>
                  <a:pt x="8176260" y="76250"/>
                  <a:pt x="9505950" y="788720"/>
                  <a:pt x="10424160" y="777290"/>
                </a:cubicBezTo>
                <a:cubicBezTo>
                  <a:pt x="11342370" y="765860"/>
                  <a:pt x="11761470" y="26720"/>
                  <a:pt x="12710160" y="22910"/>
                </a:cubicBezTo>
                <a:cubicBezTo>
                  <a:pt x="13658850" y="19100"/>
                  <a:pt x="15159990" y="743000"/>
                  <a:pt x="16116300" y="754430"/>
                </a:cubicBezTo>
                <a:cubicBezTo>
                  <a:pt x="17072610" y="765860"/>
                  <a:pt x="17659350" y="95300"/>
                  <a:pt x="18448020" y="91490"/>
                </a:cubicBezTo>
                <a:cubicBezTo>
                  <a:pt x="19236690" y="87680"/>
                  <a:pt x="20284440" y="708710"/>
                  <a:pt x="20848320" y="731570"/>
                </a:cubicBezTo>
                <a:cubicBezTo>
                  <a:pt x="21412200" y="754430"/>
                  <a:pt x="21831300" y="228650"/>
                  <a:pt x="21831300" y="228650"/>
                </a:cubicBezTo>
                <a:lnTo>
                  <a:pt x="21831300" y="228650"/>
                </a:lnTo>
              </a:path>
            </a:pathLst>
          </a:custGeom>
          <a:noFill/>
          <a:ln w="76200" cap="flat" cmpd="sng" algn="ctr">
            <a:solidFill>
              <a:srgbClr val="006FEA"/>
            </a:solidFill>
            <a:prstDash val="solid"/>
            <a:round/>
            <a:headEnd type="none" w="med" len="med"/>
            <a:tailEnd type="none" w="med" len="med"/>
          </a:ln>
          <a:effectLst>
            <a:outerShdw blurRad="76200" dir="13500000" sy="23000" kx="1200000" algn="br" rotWithShape="0">
              <a:prstClr val="black">
                <a:alpha val="20000"/>
              </a:prstClr>
            </a:outerShdw>
            <a:reflection blurRad="6350" stA="50000" endA="300" endPos="55000" dir="5400000" sy="-100000" algn="bl" rotWithShape="0"/>
          </a:effectLst>
        </p:spPr>
        <p:txBody>
          <a:bodyPr wrap="none" anchor="ctr"/>
          <a:lstStyle/>
          <a:p>
            <a:pPr algn="ctr" defTabSz="4389438">
              <a:defRPr/>
            </a:pPr>
            <a:endParaRPr lang="es-CL">
              <a:latin typeface="Arial" charset="0"/>
              <a:ea typeface="+mn-ea"/>
            </a:endParaRPr>
          </a:p>
        </p:txBody>
      </p:sp>
      <p:pic>
        <p:nvPicPr>
          <p:cNvPr id="1068" name="Picture 5" descr="memsdown.pdf"/>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7990800" y="6951663"/>
            <a:ext cx="4318000" cy="324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9" name="Picture 6" descr="Y_user3.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2783800" y="6929438"/>
            <a:ext cx="4465638" cy="334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0" name="Picture 7" descr="kinectKarina2.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2901275" y="10561638"/>
            <a:ext cx="4454525" cy="342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1" name="Picture 8" descr="Leap_Axes.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0" y="7137400"/>
            <a:ext cx="5464175" cy="337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2" name="Picture 10" descr="Xbox-One-Kinect.jp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5875338" y="7189788"/>
            <a:ext cx="4938712" cy="302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3" name="Picture 15" descr="2000px-Multitouch_screen.svg.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028700" y="10922000"/>
            <a:ext cx="3492500" cy="253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4" name="Picture 16" descr="Xbox_Controller_F_TransBG_RGB_2013-980x744.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6132513" y="10744200"/>
            <a:ext cx="4383087" cy="332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 name="Picture 17" descr="strap.pdf"/>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1176000" y="11182350"/>
            <a:ext cx="3416300"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6" name="Picture 19" descr="3dmouse.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11201400" y="7175500"/>
            <a:ext cx="3403600"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7" name="Picture 20" descr="wiimoteMotionPlus.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5443200" y="7091363"/>
            <a:ext cx="4565650" cy="342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8" name="Picture 21" descr="20150425_183810.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27990800" y="11115675"/>
            <a:ext cx="4487863" cy="252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9" name="Text Box 42"/>
          <p:cNvSpPr txBox="1">
            <a:spLocks noChangeArrowheads="1"/>
          </p:cNvSpPr>
          <p:nvPr/>
        </p:nvSpPr>
        <p:spPr bwMode="auto">
          <a:xfrm>
            <a:off x="22885400" y="5924550"/>
            <a:ext cx="10033000" cy="831850"/>
          </a:xfrm>
          <a:prstGeom prst="rect">
            <a:avLst/>
          </a:prstGeom>
          <a:solidFill>
            <a:srgbClr val="00306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389438"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defTabSz="4389438"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800" b="1">
                <a:solidFill>
                  <a:schemeClr val="bg1"/>
                </a:solidFill>
              </a:rPr>
              <a:t>New User Interaction Paradigm</a:t>
            </a:r>
          </a:p>
        </p:txBody>
      </p:sp>
      <p:pic>
        <p:nvPicPr>
          <p:cNvPr id="1080" name="Picture 96" descr="NSF-C-AKE_100px.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23774400" y="42595800"/>
            <a:ext cx="914400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1" name="Picture 97" descr="tfly.pn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14960600" y="43126025"/>
            <a:ext cx="1427163"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2" name="Picture 109"/>
          <p:cNvPicPr>
            <a:picLocks noChangeAspect="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849313" y="2089150"/>
            <a:ext cx="4511675" cy="211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3" name="Picture 111"/>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27711400" y="1473200"/>
            <a:ext cx="41148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4" name="Text Box 42"/>
          <p:cNvSpPr txBox="1">
            <a:spLocks noChangeArrowheads="1"/>
          </p:cNvSpPr>
          <p:nvPr/>
        </p:nvSpPr>
        <p:spPr bwMode="auto">
          <a:xfrm>
            <a:off x="279400" y="14052550"/>
            <a:ext cx="11188700" cy="841375"/>
          </a:xfrm>
          <a:prstGeom prst="rect">
            <a:avLst/>
          </a:prstGeom>
          <a:solidFill>
            <a:srgbClr val="00306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389438"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defTabSz="4389438"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800" b="1">
                <a:solidFill>
                  <a:schemeClr val="bg1"/>
                </a:solidFill>
              </a:rPr>
              <a:t>Motivation</a:t>
            </a:r>
          </a:p>
        </p:txBody>
      </p:sp>
      <p:sp>
        <p:nvSpPr>
          <p:cNvPr id="1085" name="Text Box 9"/>
          <p:cNvSpPr txBox="1">
            <a:spLocks noChangeArrowheads="1"/>
          </p:cNvSpPr>
          <p:nvPr/>
        </p:nvSpPr>
        <p:spPr bwMode="auto">
          <a:xfrm>
            <a:off x="279400" y="15170150"/>
            <a:ext cx="10845800" cy="1226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600">
                <a:solidFill>
                  <a:schemeClr val="tx1"/>
                </a:solidFill>
                <a:latin typeface="Arial" panose="020B0604020202020204" pitchFamily="34" charset="0"/>
                <a:ea typeface="ＭＳ Ｐゴシック" panose="020B0600070205080204" pitchFamily="34" charset="-128"/>
              </a:defRPr>
            </a:lvl1pPr>
            <a:lvl2pPr marL="914400" indent="-45720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90000"/>
              </a:lnSpc>
              <a:spcAft>
                <a:spcPts val="600"/>
              </a:spcAft>
              <a:buClr>
                <a:schemeClr val="accent2"/>
              </a:buClr>
            </a:pPr>
            <a:r>
              <a:rPr lang="en-US" altLang="en-US" sz="4000" b="1">
                <a:solidFill>
                  <a:srgbClr val="000000"/>
                </a:solidFill>
                <a:cs typeface="Times New Roman" panose="02020603050405020304" pitchFamily="18" charset="0"/>
              </a:rPr>
              <a:t>Modern Input Devices</a:t>
            </a:r>
            <a:endParaRPr lang="en-US" altLang="en-US" sz="4000" b="1">
              <a:solidFill>
                <a:srgbClr val="000000"/>
              </a:solidFill>
              <a:latin typeface="Times New Roman" panose="02020603050405020304" pitchFamily="18" charset="0"/>
              <a:cs typeface="Times New Roman" panose="02020603050405020304" pitchFamily="18" charset="0"/>
            </a:endParaRPr>
          </a:p>
          <a:p>
            <a:pPr algn="just" eaLnBrk="1" hangingPunct="1">
              <a:lnSpc>
                <a:spcPct val="90000"/>
              </a:lnSpc>
              <a:spcAft>
                <a:spcPts val="600"/>
              </a:spcAft>
              <a:buClr>
                <a:schemeClr val="accent2"/>
              </a:buClr>
              <a:buFontTx/>
              <a:buBlip>
                <a:blip r:embed="rId4"/>
              </a:buBlip>
            </a:pPr>
            <a:r>
              <a:rPr lang="en-US" altLang="en-US" sz="3800" b="1">
                <a:solidFill>
                  <a:srgbClr val="2B21AF"/>
                </a:solidFill>
                <a:cs typeface="Times New Roman" panose="02020603050405020304" pitchFamily="18" charset="0"/>
              </a:rPr>
              <a:t>Explosion of New Input Devices</a:t>
            </a:r>
          </a:p>
          <a:p>
            <a:pPr lvl="1" algn="just" eaLnBrk="1" hangingPunct="1">
              <a:lnSpc>
                <a:spcPct val="90000"/>
              </a:lnSpc>
              <a:spcAft>
                <a:spcPts val="600"/>
              </a:spcAft>
              <a:buClr>
                <a:schemeClr val="accent2"/>
              </a:buClr>
              <a:buFontTx/>
              <a:buBlip>
                <a:blip r:embed="rId4"/>
              </a:buBlip>
            </a:pPr>
            <a:r>
              <a:rPr lang="en-US" altLang="en-US" sz="3800" b="1">
                <a:solidFill>
                  <a:srgbClr val="2B21AF"/>
                </a:solidFill>
                <a:cs typeface="Times New Roman" panose="02020603050405020304" pitchFamily="18" charset="0"/>
              </a:rPr>
              <a:t>Multi-Touch, Leap-Motion, Kinect v2, etc..</a:t>
            </a:r>
          </a:p>
          <a:p>
            <a:pPr algn="just" eaLnBrk="1" hangingPunct="1">
              <a:lnSpc>
                <a:spcPct val="90000"/>
              </a:lnSpc>
              <a:spcAft>
                <a:spcPts val="600"/>
              </a:spcAft>
              <a:buClr>
                <a:schemeClr val="accent2"/>
              </a:buClr>
              <a:buFontTx/>
              <a:buBlip>
                <a:blip r:embed="rId4"/>
              </a:buBlip>
            </a:pPr>
            <a:r>
              <a:rPr lang="en-US" altLang="en-US" sz="3800" b="1">
                <a:solidFill>
                  <a:srgbClr val="2B21AF"/>
                </a:solidFill>
                <a:cs typeface="Times New Roman" panose="02020603050405020304" pitchFamily="18" charset="0"/>
              </a:rPr>
              <a:t>Paradigm Shift</a:t>
            </a:r>
          </a:p>
          <a:p>
            <a:pPr lvl="1" algn="just" eaLnBrk="1" hangingPunct="1">
              <a:lnSpc>
                <a:spcPct val="90000"/>
              </a:lnSpc>
              <a:spcAft>
                <a:spcPts val="600"/>
              </a:spcAft>
              <a:buClr>
                <a:schemeClr val="accent2"/>
              </a:buClr>
              <a:buFontTx/>
              <a:buBlip>
                <a:blip r:embed="rId4"/>
              </a:buBlip>
            </a:pPr>
            <a:r>
              <a:rPr lang="en-US" altLang="en-US" sz="3800" b="1">
                <a:solidFill>
                  <a:srgbClr val="2B21AF"/>
                </a:solidFill>
                <a:cs typeface="Times New Roman" panose="02020603050405020304" pitchFamily="18" charset="0"/>
              </a:rPr>
              <a:t>From WIMP to Post-WIMP</a:t>
            </a:r>
            <a:br>
              <a:rPr lang="en-US" altLang="en-US" sz="3800" b="1">
                <a:solidFill>
                  <a:srgbClr val="2B21AF"/>
                </a:solidFill>
                <a:cs typeface="Times New Roman" panose="02020603050405020304" pitchFamily="18" charset="0"/>
              </a:rPr>
            </a:br>
            <a:endParaRPr lang="en-US" altLang="en-US" sz="3800" b="1">
              <a:solidFill>
                <a:srgbClr val="000000"/>
              </a:solidFill>
              <a:cs typeface="Times New Roman" panose="02020603050405020304" pitchFamily="18" charset="0"/>
            </a:endParaRPr>
          </a:p>
          <a:p>
            <a:pPr algn="ctr" eaLnBrk="1" hangingPunct="1">
              <a:lnSpc>
                <a:spcPct val="90000"/>
              </a:lnSpc>
              <a:spcAft>
                <a:spcPts val="600"/>
              </a:spcAft>
              <a:buClr>
                <a:schemeClr val="accent2"/>
              </a:buClr>
            </a:pPr>
            <a:r>
              <a:rPr lang="en-US" altLang="en-US" sz="4000" b="1">
                <a:solidFill>
                  <a:srgbClr val="000000"/>
                </a:solidFill>
                <a:cs typeface="Times New Roman" panose="02020603050405020304" pitchFamily="18" charset="0"/>
              </a:rPr>
              <a:t>Modernize Code Base</a:t>
            </a:r>
          </a:p>
          <a:p>
            <a:pPr algn="just" eaLnBrk="1" hangingPunct="1">
              <a:lnSpc>
                <a:spcPct val="90000"/>
              </a:lnSpc>
              <a:spcAft>
                <a:spcPts val="600"/>
              </a:spcAft>
              <a:buClr>
                <a:schemeClr val="accent2"/>
              </a:buClr>
              <a:buFontTx/>
              <a:buBlip>
                <a:blip r:embed="rId4"/>
              </a:buBlip>
            </a:pPr>
            <a:r>
              <a:rPr lang="en-US" altLang="en-US" sz="3800" b="1">
                <a:solidFill>
                  <a:srgbClr val="2B21AF"/>
                </a:solidFill>
                <a:cs typeface="Times New Roman" panose="02020603050405020304" pitchFamily="18" charset="0"/>
              </a:rPr>
              <a:t>Only one existing Active Open Source</a:t>
            </a:r>
          </a:p>
          <a:p>
            <a:pPr lvl="1" algn="just" eaLnBrk="1" hangingPunct="1">
              <a:lnSpc>
                <a:spcPct val="90000"/>
              </a:lnSpc>
              <a:spcAft>
                <a:spcPts val="600"/>
              </a:spcAft>
              <a:buClr>
                <a:schemeClr val="accent2"/>
              </a:buClr>
              <a:buFontTx/>
              <a:buBlip>
                <a:blip r:embed="rId4"/>
              </a:buBlip>
            </a:pPr>
            <a:r>
              <a:rPr lang="en-US" altLang="en-US" sz="3800" b="1">
                <a:solidFill>
                  <a:srgbClr val="2B21AF"/>
                </a:solidFill>
                <a:cs typeface="Times New Roman" panose="02020603050405020304" pitchFamily="18" charset="0"/>
              </a:rPr>
              <a:t>VRPN (C-Based)</a:t>
            </a:r>
          </a:p>
          <a:p>
            <a:pPr lvl="1" algn="just" eaLnBrk="1" hangingPunct="1">
              <a:lnSpc>
                <a:spcPct val="90000"/>
              </a:lnSpc>
              <a:spcAft>
                <a:spcPts val="600"/>
              </a:spcAft>
              <a:buClr>
                <a:schemeClr val="accent2"/>
              </a:buClr>
              <a:buFontTx/>
              <a:buBlip>
                <a:blip r:embed="rId4"/>
              </a:buBlip>
            </a:pPr>
            <a:r>
              <a:rPr lang="en-US" altLang="en-US" sz="3800" b="1">
                <a:solidFill>
                  <a:srgbClr val="2B21AF"/>
                </a:solidFill>
                <a:cs typeface="Times New Roman" panose="02020603050405020304" pitchFamily="18" charset="0"/>
              </a:rPr>
              <a:t>Designed For Client/Server</a:t>
            </a:r>
          </a:p>
          <a:p>
            <a:pPr eaLnBrk="1" hangingPunct="1">
              <a:lnSpc>
                <a:spcPct val="90000"/>
              </a:lnSpc>
              <a:spcAft>
                <a:spcPts val="600"/>
              </a:spcAft>
              <a:buClr>
                <a:schemeClr val="accent2"/>
              </a:buClr>
              <a:buFontTx/>
              <a:buBlip>
                <a:blip r:embed="rId4"/>
              </a:buBlip>
            </a:pPr>
            <a:r>
              <a:rPr lang="en-US" altLang="en-US" sz="3800" b="1">
                <a:solidFill>
                  <a:srgbClr val="2B21AF"/>
                </a:solidFill>
                <a:cs typeface="Times New Roman" panose="02020603050405020304" pitchFamily="18" charset="0"/>
              </a:rPr>
              <a:t>Some existing solutions for specific engines only</a:t>
            </a:r>
            <a:br>
              <a:rPr lang="en-US" altLang="en-US" sz="3800" b="1">
                <a:solidFill>
                  <a:srgbClr val="2B21AF"/>
                </a:solidFill>
                <a:cs typeface="Times New Roman" panose="02020603050405020304" pitchFamily="18" charset="0"/>
              </a:rPr>
            </a:br>
            <a:endParaRPr lang="en-US" altLang="en-US" sz="3800" b="1">
              <a:solidFill>
                <a:srgbClr val="2B21AF"/>
              </a:solidFill>
              <a:cs typeface="Times New Roman" panose="02020603050405020304" pitchFamily="18" charset="0"/>
            </a:endParaRPr>
          </a:p>
          <a:p>
            <a:pPr algn="ctr" eaLnBrk="1" hangingPunct="1">
              <a:lnSpc>
                <a:spcPct val="90000"/>
              </a:lnSpc>
              <a:spcAft>
                <a:spcPts val="600"/>
              </a:spcAft>
              <a:buClr>
                <a:schemeClr val="accent2"/>
              </a:buClr>
            </a:pPr>
            <a:r>
              <a:rPr lang="en-US" altLang="en-US" sz="4000" b="1">
                <a:cs typeface="Times New Roman" panose="02020603050405020304" pitchFamily="18" charset="0"/>
              </a:rPr>
              <a:t>Promote Computer Science using HCI</a:t>
            </a:r>
          </a:p>
          <a:p>
            <a:pPr algn="just" eaLnBrk="1" hangingPunct="1">
              <a:lnSpc>
                <a:spcPct val="90000"/>
              </a:lnSpc>
              <a:spcAft>
                <a:spcPts val="600"/>
              </a:spcAft>
              <a:buClr>
                <a:schemeClr val="accent2"/>
              </a:buClr>
              <a:buFontTx/>
              <a:buBlip>
                <a:blip r:embed="rId4"/>
              </a:buBlip>
            </a:pPr>
            <a:r>
              <a:rPr lang="en-US" altLang="en-US" sz="3800" b="1">
                <a:solidFill>
                  <a:srgbClr val="2B21AF"/>
                </a:solidFill>
                <a:cs typeface="Times New Roman" panose="02020603050405020304" pitchFamily="18" charset="0"/>
              </a:rPr>
              <a:t>Modern Input Devices are low-cost.</a:t>
            </a:r>
          </a:p>
          <a:p>
            <a:pPr lvl="1" algn="just" eaLnBrk="1" hangingPunct="1">
              <a:lnSpc>
                <a:spcPct val="90000"/>
              </a:lnSpc>
              <a:spcAft>
                <a:spcPts val="600"/>
              </a:spcAft>
              <a:buClr>
                <a:schemeClr val="accent2"/>
              </a:buClr>
              <a:buFontTx/>
              <a:buBlip>
                <a:blip r:embed="rId4"/>
              </a:buBlip>
            </a:pPr>
            <a:r>
              <a:rPr lang="en-US" altLang="en-US" sz="3800" b="1">
                <a:solidFill>
                  <a:srgbClr val="2B21AF"/>
                </a:solidFill>
                <a:cs typeface="Times New Roman" panose="02020603050405020304" pitchFamily="18" charset="0"/>
              </a:rPr>
              <a:t>Promote K-12 &amp; upper-education programming</a:t>
            </a:r>
          </a:p>
          <a:p>
            <a:pPr lvl="1" algn="just" eaLnBrk="1" hangingPunct="1">
              <a:lnSpc>
                <a:spcPct val="90000"/>
              </a:lnSpc>
              <a:spcAft>
                <a:spcPts val="600"/>
              </a:spcAft>
              <a:buClr>
                <a:schemeClr val="accent2"/>
              </a:buClr>
              <a:buFontTx/>
              <a:buBlip>
                <a:blip r:embed="rId4"/>
              </a:buBlip>
            </a:pPr>
            <a:r>
              <a:rPr lang="en-US" altLang="en-US" sz="3800" b="1">
                <a:solidFill>
                  <a:srgbClr val="2B21AF"/>
                </a:solidFill>
                <a:cs typeface="Times New Roman" panose="02020603050405020304" pitchFamily="18" charset="0"/>
              </a:rPr>
              <a:t>Improved Diversity by promoting cool projects</a:t>
            </a:r>
          </a:p>
          <a:p>
            <a:pPr algn="just" eaLnBrk="1" hangingPunct="1">
              <a:lnSpc>
                <a:spcPct val="90000"/>
              </a:lnSpc>
              <a:spcAft>
                <a:spcPts val="600"/>
              </a:spcAft>
              <a:buClr>
                <a:schemeClr val="accent2"/>
              </a:buClr>
              <a:buFontTx/>
              <a:buBlip>
                <a:blip r:embed="rId4"/>
              </a:buBlip>
            </a:pPr>
            <a:r>
              <a:rPr lang="en-US" altLang="en-US" sz="3800" b="1">
                <a:solidFill>
                  <a:srgbClr val="2B21AF"/>
                </a:solidFill>
                <a:cs typeface="Times New Roman" panose="02020603050405020304" pitchFamily="18" charset="0"/>
              </a:rPr>
              <a:t>Great for Out-Reach Programs</a:t>
            </a:r>
            <a:endParaRPr lang="en-US" altLang="en-US" sz="3800" b="1">
              <a:latin typeface="Times New Roman" panose="02020603050405020304" pitchFamily="18" charset="0"/>
              <a:cs typeface="Times New Roman" panose="02020603050405020304" pitchFamily="18" charset="0"/>
            </a:endParaRPr>
          </a:p>
          <a:p>
            <a:pPr algn="just" eaLnBrk="1" hangingPunct="1">
              <a:lnSpc>
                <a:spcPct val="90000"/>
              </a:lnSpc>
              <a:spcAft>
                <a:spcPts val="600"/>
              </a:spcAft>
              <a:buClr>
                <a:schemeClr val="accent2"/>
              </a:buClr>
              <a:buFontTx/>
              <a:buBlip>
                <a:blip r:embed="rId4"/>
              </a:buBlip>
            </a:pPr>
            <a:endParaRPr lang="en-US" altLang="en-US" sz="2800">
              <a:latin typeface="Times New Roman" panose="02020603050405020304" pitchFamily="18" charset="0"/>
              <a:cs typeface="Times New Roman" panose="02020603050405020304" pitchFamily="18" charset="0"/>
            </a:endParaRPr>
          </a:p>
          <a:p>
            <a:pPr algn="just" eaLnBrk="1" hangingPunct="1">
              <a:lnSpc>
                <a:spcPct val="90000"/>
              </a:lnSpc>
              <a:spcAft>
                <a:spcPts val="600"/>
              </a:spcAft>
              <a:buClr>
                <a:schemeClr val="accent2"/>
              </a:buClr>
              <a:buFontTx/>
              <a:buBlip>
                <a:blip r:embed="rId4"/>
              </a:buBlip>
            </a:pPr>
            <a:endParaRPr lang="en-US" altLang="en-US" sz="3600">
              <a:latin typeface="Times New Roman" panose="02020603050405020304" pitchFamily="18" charset="0"/>
              <a:cs typeface="Times New Roman" panose="02020603050405020304" pitchFamily="18" charset="0"/>
            </a:endParaRPr>
          </a:p>
          <a:p>
            <a:pPr algn="just" eaLnBrk="1" hangingPunct="1">
              <a:lnSpc>
                <a:spcPct val="90000"/>
              </a:lnSpc>
              <a:spcAft>
                <a:spcPts val="600"/>
              </a:spcAft>
              <a:buClr>
                <a:schemeClr val="accent2"/>
              </a:buClr>
            </a:pPr>
            <a:endParaRPr lang="en-US" altLang="en-US" sz="2800">
              <a:latin typeface="Times New Roman" panose="02020603050405020304" pitchFamily="18" charset="0"/>
              <a:cs typeface="Times New Roman" panose="02020603050405020304" pitchFamily="18" charset="0"/>
            </a:endParaRPr>
          </a:p>
          <a:p>
            <a:pPr algn="just" eaLnBrk="1" hangingPunct="1">
              <a:lnSpc>
                <a:spcPct val="90000"/>
              </a:lnSpc>
              <a:spcAft>
                <a:spcPts val="600"/>
              </a:spcAft>
              <a:buClr>
                <a:schemeClr val="accent2"/>
              </a:buClr>
            </a:pPr>
            <a:endParaRPr lang="en-US" altLang="en-US" sz="2800">
              <a:latin typeface="Times New Roman" panose="02020603050405020304" pitchFamily="18" charset="0"/>
              <a:cs typeface="Times New Roman" panose="02020603050405020304" pitchFamily="18" charset="0"/>
            </a:endParaRPr>
          </a:p>
          <a:p>
            <a:pPr algn="just" eaLnBrk="1" hangingPunct="1">
              <a:lnSpc>
                <a:spcPct val="90000"/>
              </a:lnSpc>
              <a:spcAft>
                <a:spcPts val="600"/>
              </a:spcAft>
              <a:buClr>
                <a:schemeClr val="accent2"/>
              </a:buClr>
            </a:pPr>
            <a:endParaRPr lang="en-US" altLang="en-US" sz="2800"/>
          </a:p>
          <a:p>
            <a:pPr algn="just" eaLnBrk="1" hangingPunct="1">
              <a:lnSpc>
                <a:spcPct val="90000"/>
              </a:lnSpc>
              <a:buClr>
                <a:schemeClr val="accent2"/>
              </a:buClr>
            </a:pPr>
            <a:endParaRPr lang="en-US" altLang="en-US" sz="2800"/>
          </a:p>
          <a:p>
            <a:pPr algn="just" eaLnBrk="1" hangingPunct="1">
              <a:lnSpc>
                <a:spcPct val="90000"/>
              </a:lnSpc>
              <a:buClr>
                <a:schemeClr val="accent2"/>
              </a:buClr>
            </a:pPr>
            <a:endParaRPr lang="en-US" altLang="zh-CN" sz="2800">
              <a:ea typeface="SimSun" panose="02010600030101010101" pitchFamily="2" charset="-122"/>
            </a:endParaRPr>
          </a:p>
          <a:p>
            <a:pPr algn="just" eaLnBrk="1" hangingPunct="1">
              <a:lnSpc>
                <a:spcPct val="90000"/>
              </a:lnSpc>
              <a:buClr>
                <a:schemeClr val="accent2"/>
              </a:buClr>
            </a:pPr>
            <a:endParaRPr lang="en-US" altLang="zh-CN" sz="2800">
              <a:ea typeface="SimSun" panose="02010600030101010101" pitchFamily="2" charset="-122"/>
            </a:endParaRPr>
          </a:p>
          <a:p>
            <a:pPr algn="just" eaLnBrk="1" hangingPunct="1">
              <a:lnSpc>
                <a:spcPct val="90000"/>
              </a:lnSpc>
              <a:buClr>
                <a:schemeClr val="accent2"/>
              </a:buClr>
            </a:pPr>
            <a:endParaRPr lang="en-US" altLang="zh-CN" sz="2800">
              <a:ea typeface="SimSun" panose="02010600030101010101" pitchFamily="2" charset="-122"/>
            </a:endParaRPr>
          </a:p>
          <a:p>
            <a:pPr algn="just" eaLnBrk="1" hangingPunct="1">
              <a:lnSpc>
                <a:spcPct val="90000"/>
              </a:lnSpc>
              <a:buClr>
                <a:schemeClr val="accent2"/>
              </a:buClr>
            </a:pPr>
            <a:endParaRPr lang="en-US" altLang="zh-CN" sz="2800">
              <a:ea typeface="SimSun" panose="02010600030101010101" pitchFamily="2" charset="-122"/>
            </a:endParaRPr>
          </a:p>
          <a:p>
            <a:pPr algn="just" eaLnBrk="1" hangingPunct="1">
              <a:lnSpc>
                <a:spcPct val="90000"/>
              </a:lnSpc>
              <a:buClr>
                <a:schemeClr val="accent2"/>
              </a:buClr>
            </a:pPr>
            <a:endParaRPr lang="en-US" altLang="zh-CN" sz="2800">
              <a:ea typeface="SimSun" panose="02010600030101010101" pitchFamily="2" charset="-122"/>
            </a:endParaRPr>
          </a:p>
          <a:p>
            <a:pPr>
              <a:lnSpc>
                <a:spcPct val="85000"/>
              </a:lnSpc>
            </a:pPr>
            <a:endParaRPr lang="en-US" altLang="en-US" sz="2800">
              <a:latin typeface="Times New Roman" panose="02020603050405020304" pitchFamily="18" charset="0"/>
            </a:endParaRPr>
          </a:p>
          <a:p>
            <a:pPr>
              <a:lnSpc>
                <a:spcPct val="85000"/>
              </a:lnSpc>
            </a:pPr>
            <a:endParaRPr lang="en-US" altLang="en-US" sz="2800">
              <a:latin typeface="Times New Roman" panose="02020603050405020304" pitchFamily="18" charset="0"/>
            </a:endParaRPr>
          </a:p>
        </p:txBody>
      </p:sp>
      <p:pic>
        <p:nvPicPr>
          <p:cNvPr id="1086" name="Picture 2" descr="PerceptivePixelActiveStylus.jp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15476538" y="10890250"/>
            <a:ext cx="4538662" cy="300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7" name="Text Box 9"/>
          <p:cNvSpPr txBox="1">
            <a:spLocks noChangeArrowheads="1"/>
          </p:cNvSpPr>
          <p:nvPr/>
        </p:nvSpPr>
        <p:spPr bwMode="auto">
          <a:xfrm>
            <a:off x="0" y="28908375"/>
            <a:ext cx="23167975" cy="121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just" eaLnBrk="1" hangingPunct="1">
              <a:spcAft>
                <a:spcPts val="600"/>
              </a:spcAft>
              <a:buClr>
                <a:schemeClr val="accent2"/>
              </a:buClr>
              <a:buFontTx/>
              <a:buBlip>
                <a:blip r:embed="rId4"/>
              </a:buBlip>
            </a:pPr>
            <a:r>
              <a:rPr lang="en-US" altLang="en-US" sz="3800" b="1">
                <a:solidFill>
                  <a:srgbClr val="2B21AF"/>
                </a:solidFill>
                <a:cs typeface="Times New Roman" panose="02020603050405020304" pitchFamily="18" charset="0"/>
              </a:rPr>
              <a:t>Drawing: </a:t>
            </a:r>
            <a:r>
              <a:rPr lang="en-US" altLang="en-US" sz="3800" b="1">
                <a:solidFill>
                  <a:srgbClr val="000000"/>
                </a:solidFill>
                <a:cs typeface="Times New Roman" panose="02020603050405020304" pitchFamily="18" charset="0"/>
              </a:rPr>
              <a:t>The ability to test the input output relationship via a multi-touch screen</a:t>
            </a:r>
          </a:p>
          <a:p>
            <a:pPr algn="just" eaLnBrk="1" hangingPunct="1">
              <a:spcAft>
                <a:spcPts val="600"/>
              </a:spcAft>
              <a:buClr>
                <a:schemeClr val="accent2"/>
              </a:buClr>
              <a:buFontTx/>
              <a:buBlip>
                <a:blip r:embed="rId4"/>
              </a:buBlip>
            </a:pPr>
            <a:r>
              <a:rPr lang="en-US" altLang="en-US" sz="3800" b="1">
                <a:solidFill>
                  <a:srgbClr val="2B21AF"/>
                </a:solidFill>
                <a:cs typeface="Times New Roman" panose="02020603050405020304" pitchFamily="18" charset="0"/>
              </a:rPr>
              <a:t>Mapping: </a:t>
            </a:r>
            <a:r>
              <a:rPr lang="en-US" altLang="en-US" sz="3800" b="1">
                <a:solidFill>
                  <a:srgbClr val="000000"/>
                </a:solidFill>
                <a:cs typeface="Times New Roman" panose="02020603050405020304" pitchFamily="18" charset="0"/>
              </a:rPr>
              <a:t>Mapping the input to an output other than the one to one relationship of the real and virtual screen.</a:t>
            </a:r>
          </a:p>
          <a:p>
            <a:pPr algn="just" eaLnBrk="1" hangingPunct="1">
              <a:spcAft>
                <a:spcPts val="600"/>
              </a:spcAft>
              <a:buClr>
                <a:schemeClr val="accent2"/>
              </a:buClr>
              <a:buFontTx/>
              <a:buBlip>
                <a:blip r:embed="rId4"/>
              </a:buBlip>
            </a:pPr>
            <a:r>
              <a:rPr lang="en-US" altLang="en-US" sz="3800" b="1">
                <a:solidFill>
                  <a:srgbClr val="2B21AF"/>
                </a:solidFill>
                <a:cs typeface="Times New Roman" panose="02020603050405020304" pitchFamily="18" charset="0"/>
              </a:rPr>
              <a:t>Input Recording</a:t>
            </a:r>
            <a:r>
              <a:rPr lang="en-US" altLang="en-US" sz="3800" b="1">
                <a:solidFill>
                  <a:srgbClr val="000000"/>
                </a:solidFill>
                <a:cs typeface="Times New Roman" panose="02020603050405020304" pitchFamily="18" charset="0"/>
              </a:rPr>
              <a:t>: Recording of all the X and Y pairs that represent the input received by the touch screen, the id of the finger touching it, and the time at which this action happened.</a:t>
            </a:r>
          </a:p>
          <a:p>
            <a:pPr algn="just" eaLnBrk="1" hangingPunct="1">
              <a:spcAft>
                <a:spcPts val="600"/>
              </a:spcAft>
              <a:buClr>
                <a:schemeClr val="accent2"/>
              </a:buClr>
              <a:buFontTx/>
              <a:buBlip>
                <a:blip r:embed="rId4"/>
              </a:buBlip>
            </a:pPr>
            <a:r>
              <a:rPr lang="en-US" altLang="en-US" sz="3800" b="1">
                <a:solidFill>
                  <a:srgbClr val="2B21AF"/>
                </a:solidFill>
                <a:cs typeface="Times New Roman" panose="02020603050405020304" pitchFamily="18" charset="0"/>
              </a:rPr>
              <a:t>PlayBack</a:t>
            </a:r>
            <a:r>
              <a:rPr lang="en-US" altLang="en-US" sz="3800" b="1">
                <a:solidFill>
                  <a:srgbClr val="000000"/>
                </a:solidFill>
                <a:cs typeface="Times New Roman" panose="02020603050405020304" pitchFamily="18" charset="0"/>
              </a:rPr>
              <a:t>: Representing the input as a two dimensional drawing allowing for differentiation of fingers via different colors. The playback happens in the order the touch events happened from the user. At the end of the playback the replay data is erased to allow for more playbacks without the first events playing back.</a:t>
            </a:r>
          </a:p>
          <a:p>
            <a:pPr algn="just" eaLnBrk="1" hangingPunct="1">
              <a:spcAft>
                <a:spcPts val="600"/>
              </a:spcAft>
              <a:buClr>
                <a:schemeClr val="accent2"/>
              </a:buClr>
              <a:buFontTx/>
              <a:buBlip>
                <a:blip r:embed="rId4"/>
              </a:buBlip>
            </a:pPr>
            <a:r>
              <a:rPr lang="en-US" altLang="en-US" sz="3800" b="1">
                <a:solidFill>
                  <a:srgbClr val="2B21AF"/>
                </a:solidFill>
                <a:cs typeface="Times New Roman" panose="02020603050405020304" pitchFamily="18" charset="0"/>
              </a:rPr>
              <a:t>Save Touch Points: </a:t>
            </a:r>
            <a:r>
              <a:rPr lang="en-US" altLang="en-US" sz="3800" b="1">
                <a:solidFill>
                  <a:srgbClr val="000000"/>
                </a:solidFill>
                <a:cs typeface="Times New Roman" panose="02020603050405020304" pitchFamily="18" charset="0"/>
              </a:rPr>
              <a:t>Saving the touch points as data in a Comma Separated Value file, for playback of older events.</a:t>
            </a:r>
          </a:p>
          <a:p>
            <a:pPr algn="just" eaLnBrk="1" hangingPunct="1">
              <a:spcAft>
                <a:spcPts val="600"/>
              </a:spcAft>
              <a:buClr>
                <a:schemeClr val="accent2"/>
              </a:buClr>
              <a:buFontTx/>
              <a:buBlip>
                <a:blip r:embed="rId4"/>
              </a:buBlip>
            </a:pPr>
            <a:r>
              <a:rPr lang="en-US" altLang="en-US" sz="3800" b="1">
                <a:solidFill>
                  <a:srgbClr val="2B21AF"/>
                </a:solidFill>
                <a:cs typeface="Times New Roman" panose="02020603050405020304" pitchFamily="18" charset="0"/>
              </a:rPr>
              <a:t>PlayBack from a File: </a:t>
            </a:r>
            <a:r>
              <a:rPr lang="en-US" altLang="en-US" sz="3800" b="1">
                <a:solidFill>
                  <a:srgbClr val="000000"/>
                </a:solidFill>
                <a:cs typeface="Times New Roman" panose="02020603050405020304" pitchFamily="18" charset="0"/>
              </a:rPr>
              <a:t>Representing the input as a two dimensional drawing allowing for differentiation of fingers via different colors. The playback happens in the order the touch events happened from the user. this playback can be used for touch events that happened on previous sessions of the visualizer.</a:t>
            </a:r>
          </a:p>
          <a:p>
            <a:pPr algn="just" eaLnBrk="1" hangingPunct="1">
              <a:spcAft>
                <a:spcPts val="600"/>
              </a:spcAft>
              <a:buClr>
                <a:schemeClr val="accent2"/>
              </a:buClr>
              <a:buFontTx/>
              <a:buBlip>
                <a:blip r:embed="rId4"/>
              </a:buBlip>
            </a:pPr>
            <a:r>
              <a:rPr lang="en-US" altLang="en-US" sz="3800" b="1">
                <a:solidFill>
                  <a:srgbClr val="2B21AF"/>
                </a:solidFill>
                <a:cs typeface="Times New Roman" panose="02020603050405020304" pitchFamily="18" charset="0"/>
              </a:rPr>
              <a:t>Resize Brush: </a:t>
            </a:r>
            <a:r>
              <a:rPr lang="en-US" altLang="en-US" sz="3800" b="1">
                <a:solidFill>
                  <a:srgbClr val="000000"/>
                </a:solidFill>
                <a:cs typeface="Times New Roman" panose="02020603050405020304" pitchFamily="18" charset="0"/>
              </a:rPr>
              <a:t>Choosing different brush sizes to allow an ample range of testing options.</a:t>
            </a:r>
          </a:p>
          <a:p>
            <a:pPr algn="just" eaLnBrk="1" hangingPunct="1">
              <a:spcAft>
                <a:spcPts val="600"/>
              </a:spcAft>
              <a:buClr>
                <a:schemeClr val="accent2"/>
              </a:buClr>
              <a:buFontTx/>
              <a:buBlip>
                <a:blip r:embed="rId4"/>
              </a:buBlip>
            </a:pPr>
            <a:r>
              <a:rPr lang="en-US" altLang="en-US" sz="3800" b="1">
                <a:solidFill>
                  <a:srgbClr val="2B21AF"/>
                </a:solidFill>
                <a:cs typeface="Times New Roman" panose="02020603050405020304" pitchFamily="18" charset="0"/>
              </a:rPr>
              <a:t>Clear</a:t>
            </a:r>
            <a:r>
              <a:rPr lang="en-US" altLang="en-US" sz="3800" b="1">
                <a:solidFill>
                  <a:srgbClr val="000000"/>
                </a:solidFill>
                <a:cs typeface="Times New Roman" panose="02020603050405020304" pitchFamily="18" charset="0"/>
              </a:rPr>
              <a:t>: Clear the draw area of previous drawings.( this does not clear the temporary playback data)</a:t>
            </a:r>
          </a:p>
          <a:p>
            <a:pPr algn="just" eaLnBrk="1" hangingPunct="1">
              <a:spcAft>
                <a:spcPts val="600"/>
              </a:spcAft>
              <a:buClr>
                <a:schemeClr val="accent2"/>
              </a:buClr>
              <a:buFontTx/>
              <a:buBlip>
                <a:blip r:embed="rId4"/>
              </a:buBlip>
            </a:pPr>
            <a:r>
              <a:rPr lang="en-US" altLang="en-US" sz="3800" b="1">
                <a:solidFill>
                  <a:srgbClr val="2B21AF"/>
                </a:solidFill>
                <a:cs typeface="Times New Roman" panose="02020603050405020304" pitchFamily="18" charset="0"/>
              </a:rPr>
              <a:t>Debug: </a:t>
            </a:r>
            <a:r>
              <a:rPr lang="en-US" altLang="en-US" sz="3800" b="1">
                <a:solidFill>
                  <a:srgbClr val="000000"/>
                </a:solidFill>
                <a:cs typeface="Times New Roman" panose="02020603050405020304" pitchFamily="18" charset="0"/>
              </a:rPr>
              <a:t>A debug monitor to better represent the events happening at the time of the replay and input. Any output to the Standard Out is redirected to this console.</a:t>
            </a:r>
            <a:endParaRPr lang="en-US" altLang="en-US" sz="2800">
              <a:solidFill>
                <a:srgbClr val="000000"/>
              </a:solidFill>
              <a:latin typeface="Times New Roman" panose="02020603050405020304" pitchFamily="18" charset="0"/>
              <a:cs typeface="Times New Roman" panose="02020603050405020304" pitchFamily="18" charset="0"/>
            </a:endParaRPr>
          </a:p>
          <a:p>
            <a:pPr algn="just" eaLnBrk="1" hangingPunct="1">
              <a:spcAft>
                <a:spcPts val="600"/>
              </a:spcAft>
              <a:buClr>
                <a:schemeClr val="accent2"/>
              </a:buClr>
              <a:buFontTx/>
              <a:buBlip>
                <a:blip r:embed="rId4"/>
              </a:buBlip>
            </a:pPr>
            <a:endParaRPr lang="en-US" altLang="en-US" sz="3600">
              <a:latin typeface="Times New Roman" panose="02020603050405020304" pitchFamily="18" charset="0"/>
              <a:cs typeface="Times New Roman" panose="02020603050405020304" pitchFamily="18" charset="0"/>
            </a:endParaRPr>
          </a:p>
          <a:p>
            <a:pPr algn="just" eaLnBrk="1" hangingPunct="1">
              <a:spcAft>
                <a:spcPts val="600"/>
              </a:spcAft>
              <a:buClr>
                <a:schemeClr val="accent2"/>
              </a:buClr>
            </a:pPr>
            <a:endParaRPr lang="en-US" altLang="en-US" sz="2800">
              <a:latin typeface="Times New Roman" panose="02020603050405020304" pitchFamily="18" charset="0"/>
              <a:cs typeface="Times New Roman" panose="02020603050405020304" pitchFamily="18" charset="0"/>
            </a:endParaRPr>
          </a:p>
          <a:p>
            <a:pPr algn="just" eaLnBrk="1" hangingPunct="1">
              <a:spcAft>
                <a:spcPts val="600"/>
              </a:spcAft>
              <a:buClr>
                <a:schemeClr val="accent2"/>
              </a:buClr>
            </a:pPr>
            <a:endParaRPr lang="en-US" altLang="en-US" sz="2800">
              <a:latin typeface="Times New Roman" panose="02020603050405020304" pitchFamily="18" charset="0"/>
              <a:cs typeface="Times New Roman" panose="02020603050405020304" pitchFamily="18" charset="0"/>
            </a:endParaRPr>
          </a:p>
          <a:p>
            <a:pPr algn="just" eaLnBrk="1" hangingPunct="1">
              <a:spcAft>
                <a:spcPts val="600"/>
              </a:spcAft>
              <a:buClr>
                <a:schemeClr val="accent2"/>
              </a:buClr>
            </a:pPr>
            <a:endParaRPr lang="en-US" altLang="en-US" sz="2800"/>
          </a:p>
          <a:p>
            <a:pPr algn="just" eaLnBrk="1" hangingPunct="1">
              <a:buClr>
                <a:schemeClr val="accent2"/>
              </a:buClr>
            </a:pPr>
            <a:endParaRPr lang="en-US" altLang="en-US" sz="2800"/>
          </a:p>
          <a:p>
            <a:pPr algn="just" eaLnBrk="1" hangingPunct="1">
              <a:buClr>
                <a:schemeClr val="accent2"/>
              </a:buClr>
            </a:pPr>
            <a:endParaRPr lang="en-US" altLang="zh-CN" sz="2800">
              <a:ea typeface="SimSun" panose="02010600030101010101" pitchFamily="2" charset="-122"/>
            </a:endParaRPr>
          </a:p>
          <a:p>
            <a:pPr algn="just" eaLnBrk="1" hangingPunct="1">
              <a:buClr>
                <a:schemeClr val="accent2"/>
              </a:buClr>
            </a:pPr>
            <a:endParaRPr lang="en-US" altLang="zh-CN" sz="2800">
              <a:ea typeface="SimSun" panose="02010600030101010101" pitchFamily="2" charset="-122"/>
            </a:endParaRPr>
          </a:p>
          <a:p>
            <a:pPr algn="just" eaLnBrk="1" hangingPunct="1">
              <a:buClr>
                <a:schemeClr val="accent2"/>
              </a:buClr>
            </a:pPr>
            <a:endParaRPr lang="en-US" altLang="zh-CN" sz="2800">
              <a:ea typeface="SimSun" panose="02010600030101010101" pitchFamily="2" charset="-122"/>
            </a:endParaRPr>
          </a:p>
          <a:p>
            <a:pPr algn="just" eaLnBrk="1" hangingPunct="1">
              <a:buClr>
                <a:schemeClr val="accent2"/>
              </a:buClr>
            </a:pPr>
            <a:endParaRPr lang="en-US" altLang="zh-CN" sz="2800">
              <a:ea typeface="SimSun" panose="02010600030101010101" pitchFamily="2" charset="-122"/>
            </a:endParaRPr>
          </a:p>
          <a:p>
            <a:pPr algn="just" eaLnBrk="1" hangingPunct="1">
              <a:buClr>
                <a:schemeClr val="accent2"/>
              </a:buClr>
            </a:pPr>
            <a:endParaRPr lang="en-US" altLang="zh-CN" sz="2800">
              <a:ea typeface="SimSun" panose="02010600030101010101" pitchFamily="2" charset="-122"/>
            </a:endParaRPr>
          </a:p>
          <a:p>
            <a:pPr>
              <a:lnSpc>
                <a:spcPct val="95000"/>
              </a:lnSpc>
            </a:pPr>
            <a:endParaRPr lang="en-US" altLang="en-US" sz="2800">
              <a:latin typeface="Times New Roman" panose="02020603050405020304" pitchFamily="18" charset="0"/>
            </a:endParaRPr>
          </a:p>
          <a:p>
            <a:pPr>
              <a:lnSpc>
                <a:spcPct val="95000"/>
              </a:lnSpc>
            </a:pPr>
            <a:endParaRPr lang="en-US" altLang="en-US" sz="2800">
              <a:latin typeface="Times New Roman" panose="02020603050405020304" pitchFamily="18" charset="0"/>
            </a:endParaRPr>
          </a:p>
        </p:txBody>
      </p:sp>
      <p:sp>
        <p:nvSpPr>
          <p:cNvPr id="75" name="Text Box 9"/>
          <p:cNvSpPr txBox="1">
            <a:spLocks noChangeArrowheads="1"/>
          </p:cNvSpPr>
          <p:nvPr/>
        </p:nvSpPr>
        <p:spPr bwMode="auto">
          <a:xfrm>
            <a:off x="23647792" y="35982702"/>
            <a:ext cx="9270608" cy="3040250"/>
          </a:xfrm>
          <a:prstGeom prst="rect">
            <a:avLst/>
          </a:prstGeom>
          <a:noFill/>
          <a:ln w="9525">
            <a:noFill/>
            <a:miter lim="800000"/>
            <a:headEnd/>
            <a:tailEnd/>
          </a:ln>
          <a:effectLst/>
        </p:spPr>
        <p:txBody>
          <a:bodyPr>
            <a:normAutofit fontScale="92500" lnSpcReduction="10000"/>
          </a:bodyPr>
          <a:lstStyle/>
          <a:p>
            <a:pPr algn="ctr">
              <a:spcAft>
                <a:spcPts val="600"/>
              </a:spcAft>
              <a:buClr>
                <a:schemeClr val="accent2"/>
              </a:buClr>
              <a:defRPr/>
            </a:pPr>
            <a:r>
              <a:rPr lang="en-US" sz="4000" b="1" dirty="0">
                <a:solidFill>
                  <a:srgbClr val="000000"/>
                </a:solidFill>
                <a:latin typeface="Arial" charset="0"/>
                <a:ea typeface="+mn-ea"/>
                <a:cs typeface="Times New Roman" pitchFamily="18" charset="0"/>
              </a:rPr>
              <a:t>Next Semester</a:t>
            </a:r>
          </a:p>
          <a:p>
            <a:pPr marL="457200" lvl="8" indent="-457200" algn="just" fontAlgn="base">
              <a:spcBef>
                <a:spcPct val="0"/>
              </a:spcBef>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User Gestures </a:t>
            </a:r>
          </a:p>
          <a:p>
            <a:pPr marL="457200" lvl="8" indent="-457200" algn="just" fontAlgn="base">
              <a:spcBef>
                <a:spcPct val="0"/>
              </a:spcBef>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Continue Visualization System</a:t>
            </a:r>
          </a:p>
          <a:p>
            <a:pPr marL="457200" lvl="8" indent="-457200" algn="just" fontAlgn="base">
              <a:spcBef>
                <a:spcPct val="0"/>
              </a:spcBef>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Virtual Interface</a:t>
            </a:r>
          </a:p>
          <a:p>
            <a:pPr marL="457200" indent="-457200" algn="just">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Test additional input devices</a:t>
            </a:r>
          </a:p>
          <a:p>
            <a:pPr lvl="1" algn="just">
              <a:spcAft>
                <a:spcPts val="600"/>
              </a:spcAft>
              <a:buClr>
                <a:schemeClr val="accent2"/>
              </a:buClr>
              <a:defRPr/>
            </a:pPr>
            <a:endParaRPr lang="es-CL" sz="3200" dirty="0">
              <a:latin typeface="Arial" charset="0"/>
              <a:ea typeface="+mn-ea"/>
            </a:endParaRPr>
          </a:p>
          <a:p>
            <a:pPr marL="457200" indent="-457200" algn="just">
              <a:spcAft>
                <a:spcPts val="600"/>
              </a:spcAft>
              <a:buClr>
                <a:schemeClr val="accent2"/>
              </a:buClr>
              <a:buFontTx/>
              <a:buBlip>
                <a:blip r:embed="rId4"/>
              </a:buBlip>
              <a:defRPr/>
            </a:pPr>
            <a:endParaRPr lang="en-US" sz="3200" b="1" dirty="0">
              <a:solidFill>
                <a:srgbClr val="2B21AF"/>
              </a:solidFill>
              <a:latin typeface="Arial" charset="0"/>
              <a:ea typeface="+mn-ea"/>
              <a:cs typeface="Times New Roman" pitchFamily="18" charset="0"/>
            </a:endParaRPr>
          </a:p>
          <a:p>
            <a:pPr algn="ctr">
              <a:spcAft>
                <a:spcPts val="600"/>
              </a:spcAft>
              <a:buClr>
                <a:schemeClr val="accent2"/>
              </a:buClr>
              <a:defRPr/>
            </a:pPr>
            <a:endParaRPr lang="en-US" sz="3200" dirty="0">
              <a:latin typeface="Times New Roman" pitchFamily="18" charset="0"/>
              <a:ea typeface="+mn-ea"/>
              <a:cs typeface="Times New Roman" pitchFamily="18" charset="0"/>
            </a:endParaRPr>
          </a:p>
          <a:p>
            <a:pPr marL="457200" indent="-457200" algn="just">
              <a:spcAft>
                <a:spcPts val="600"/>
              </a:spcAft>
              <a:buClr>
                <a:schemeClr val="accent2"/>
              </a:buClr>
              <a:buFontTx/>
              <a:buBlip>
                <a:blip r:embed="rId4"/>
              </a:buBlip>
              <a:defRPr/>
            </a:pPr>
            <a:endParaRPr lang="en-US" sz="2800" dirty="0">
              <a:latin typeface="Times New Roman" pitchFamily="18" charset="0"/>
              <a:ea typeface="+mn-ea"/>
              <a:cs typeface="Times New Roman" pitchFamily="18" charset="0"/>
            </a:endParaRPr>
          </a:p>
          <a:p>
            <a:pPr marL="457200" indent="-457200" algn="just">
              <a:spcAft>
                <a:spcPts val="600"/>
              </a:spcAft>
              <a:buClr>
                <a:schemeClr val="accent2"/>
              </a:buClr>
              <a:buFontTx/>
              <a:buBlip>
                <a:blip r:embed="rId4"/>
              </a:buBlip>
              <a:defRPr/>
            </a:pPr>
            <a:endParaRPr lang="en-US" sz="3600" dirty="0">
              <a:latin typeface="Times New Roman" pitchFamily="18" charset="0"/>
              <a:ea typeface="+mn-ea"/>
              <a:cs typeface="Times New Roman" pitchFamily="18" charset="0"/>
            </a:endParaRPr>
          </a:p>
          <a:p>
            <a:pPr algn="just">
              <a:spcAft>
                <a:spcPts val="600"/>
              </a:spcAft>
              <a:buClr>
                <a:schemeClr val="accent2"/>
              </a:buClr>
              <a:defRPr/>
            </a:pPr>
            <a:endParaRPr lang="en-US" sz="2800" dirty="0">
              <a:latin typeface="Times New Roman" pitchFamily="18" charset="0"/>
              <a:ea typeface="+mn-ea"/>
              <a:cs typeface="Times New Roman" pitchFamily="18" charset="0"/>
            </a:endParaRPr>
          </a:p>
          <a:p>
            <a:pPr algn="just">
              <a:spcAft>
                <a:spcPts val="600"/>
              </a:spcAft>
              <a:buClr>
                <a:schemeClr val="accent2"/>
              </a:buClr>
              <a:defRPr/>
            </a:pPr>
            <a:endParaRPr lang="en-US" sz="2800" dirty="0">
              <a:latin typeface="Times New Roman" pitchFamily="18" charset="0"/>
              <a:ea typeface="+mn-ea"/>
              <a:cs typeface="Times New Roman" pitchFamily="18" charset="0"/>
            </a:endParaRPr>
          </a:p>
          <a:p>
            <a:pPr algn="just">
              <a:spcAft>
                <a:spcPts val="600"/>
              </a:spcAft>
              <a:buClr>
                <a:schemeClr val="accent2"/>
              </a:buClr>
              <a:defRPr/>
            </a:pPr>
            <a:endParaRPr lang="en-US" sz="2800" dirty="0">
              <a:latin typeface="Arial" charset="0"/>
              <a:ea typeface="+mn-ea"/>
            </a:endParaRPr>
          </a:p>
          <a:p>
            <a:pPr algn="just">
              <a:buClr>
                <a:schemeClr val="accent2"/>
              </a:buClr>
              <a:defRPr/>
            </a:pPr>
            <a:endParaRPr lang="en-US" sz="2800" dirty="0">
              <a:latin typeface="Arial" charset="0"/>
              <a:ea typeface="+mn-ea"/>
            </a:endParaRPr>
          </a:p>
          <a:p>
            <a:pPr algn="just">
              <a:buClr>
                <a:schemeClr val="accent2"/>
              </a:buClr>
              <a:defRPr/>
            </a:pPr>
            <a:endParaRPr lang="en-US" altLang="zh-CN" sz="2800" dirty="0">
              <a:latin typeface="Arial" charset="0"/>
              <a:ea typeface="宋体" pitchFamily="2" charset="-122"/>
            </a:endParaRPr>
          </a:p>
          <a:p>
            <a:pPr algn="just">
              <a:buClr>
                <a:schemeClr val="accent2"/>
              </a:buClr>
              <a:defRPr/>
            </a:pPr>
            <a:endParaRPr lang="en-US" altLang="zh-CN" sz="2800" dirty="0">
              <a:latin typeface="Arial" charset="0"/>
              <a:ea typeface="宋体" pitchFamily="2" charset="-122"/>
            </a:endParaRPr>
          </a:p>
          <a:p>
            <a:pPr algn="just">
              <a:buClr>
                <a:schemeClr val="accent2"/>
              </a:buClr>
              <a:defRPr/>
            </a:pPr>
            <a:endParaRPr lang="en-US" altLang="zh-CN" sz="2800" dirty="0">
              <a:latin typeface="Arial" charset="0"/>
              <a:ea typeface="宋体" pitchFamily="2" charset="-122"/>
            </a:endParaRPr>
          </a:p>
          <a:p>
            <a:pPr algn="just">
              <a:buClr>
                <a:schemeClr val="accent2"/>
              </a:buClr>
              <a:defRPr/>
            </a:pPr>
            <a:endParaRPr lang="en-US" altLang="zh-CN" sz="2800" dirty="0">
              <a:latin typeface="Arial" charset="0"/>
              <a:ea typeface="宋体" pitchFamily="2" charset="-122"/>
            </a:endParaRPr>
          </a:p>
          <a:p>
            <a:pPr algn="just">
              <a:buClr>
                <a:schemeClr val="accent2"/>
              </a:buClr>
              <a:defRPr/>
            </a:pPr>
            <a:endParaRPr lang="en-US" altLang="zh-CN" sz="2800" dirty="0">
              <a:latin typeface="Arial" charset="0"/>
              <a:ea typeface="宋体" pitchFamily="2" charset="-122"/>
            </a:endParaRPr>
          </a:p>
          <a:p>
            <a:pPr defTabSz="4389438" eaLnBrk="0" hangingPunct="0">
              <a:lnSpc>
                <a:spcPct val="95000"/>
              </a:lnSpc>
              <a:defRPr/>
            </a:pPr>
            <a:endParaRPr lang="en-US" sz="2800" dirty="0">
              <a:latin typeface="Times New Roman" pitchFamily="18" charset="0"/>
              <a:ea typeface="+mn-ea"/>
            </a:endParaRPr>
          </a:p>
          <a:p>
            <a:pPr defTabSz="4389438" eaLnBrk="0" hangingPunct="0">
              <a:lnSpc>
                <a:spcPct val="95000"/>
              </a:lnSpc>
              <a:defRPr/>
            </a:pPr>
            <a:endParaRPr lang="en-US" sz="2800" dirty="0">
              <a:latin typeface="Times New Roman" pitchFamily="18" charset="0"/>
              <a:ea typeface="+mn-ea"/>
            </a:endParaRPr>
          </a:p>
        </p:txBody>
      </p:sp>
      <p:sp>
        <p:nvSpPr>
          <p:cNvPr id="1089" name="Text Box 42"/>
          <p:cNvSpPr txBox="1">
            <a:spLocks noChangeArrowheads="1"/>
          </p:cNvSpPr>
          <p:nvPr/>
        </p:nvSpPr>
        <p:spPr bwMode="auto">
          <a:xfrm>
            <a:off x="23790275" y="38962013"/>
            <a:ext cx="9128125" cy="830262"/>
          </a:xfrm>
          <a:prstGeom prst="rect">
            <a:avLst/>
          </a:prstGeom>
          <a:solidFill>
            <a:srgbClr val="00306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389438" eaLnBrk="0" hangingPunct="0">
              <a:defRPr sz="8600">
                <a:solidFill>
                  <a:schemeClr val="tx1"/>
                </a:solidFill>
                <a:latin typeface="Arial" panose="020B0604020202020204" pitchFamily="34" charset="0"/>
                <a:ea typeface="ＭＳ Ｐゴシック" panose="020B0600070205080204" pitchFamily="34" charset="-128"/>
              </a:defRPr>
            </a:lvl1pPr>
            <a:lvl2pPr marL="742950" indent="-285750" defTabSz="4389438" eaLnBrk="0" hangingPunct="0">
              <a:defRPr sz="8600">
                <a:solidFill>
                  <a:schemeClr val="tx1"/>
                </a:solidFill>
                <a:latin typeface="Arial" panose="020B0604020202020204" pitchFamily="34" charset="0"/>
                <a:ea typeface="ＭＳ Ｐゴシック" panose="020B0600070205080204" pitchFamily="34" charset="-128"/>
              </a:defRPr>
            </a:lvl2pPr>
            <a:lvl3pPr marL="11430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3pPr>
            <a:lvl4pPr marL="16002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4pPr>
            <a:lvl5pPr marL="2057400" indent="-228600" defTabSz="4389438" eaLnBrk="0" hangingPunct="0">
              <a:defRPr sz="8600">
                <a:solidFill>
                  <a:schemeClr val="tx1"/>
                </a:solidFill>
                <a:latin typeface="Arial" panose="020B0604020202020204" pitchFamily="34" charset="0"/>
                <a:ea typeface="ＭＳ Ｐゴシック" panose="020B0600070205080204" pitchFamily="34" charset="-128"/>
              </a:defRPr>
            </a:lvl5pPr>
            <a:lvl6pPr marL="25146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6pPr>
            <a:lvl7pPr marL="29718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7pPr>
            <a:lvl8pPr marL="34290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8pPr>
            <a:lvl9pPr marL="3886200" indent="-228600" defTabSz="4389438" eaLnBrk="0" fontAlgn="base" hangingPunct="0">
              <a:spcBef>
                <a:spcPct val="0"/>
              </a:spcBef>
              <a:spcAft>
                <a:spcPct val="0"/>
              </a:spcAft>
              <a:defRPr sz="86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800" b="1">
                <a:solidFill>
                  <a:schemeClr val="bg1"/>
                </a:solidFill>
              </a:rPr>
              <a:t>Conclusion</a:t>
            </a:r>
          </a:p>
        </p:txBody>
      </p:sp>
      <p:sp>
        <p:nvSpPr>
          <p:cNvPr id="77" name="Text Box 9"/>
          <p:cNvSpPr txBox="1">
            <a:spLocks noChangeArrowheads="1"/>
          </p:cNvSpPr>
          <p:nvPr/>
        </p:nvSpPr>
        <p:spPr bwMode="auto">
          <a:xfrm>
            <a:off x="23647792" y="40175940"/>
            <a:ext cx="9270608" cy="2195135"/>
          </a:xfrm>
          <a:prstGeom prst="rect">
            <a:avLst/>
          </a:prstGeom>
          <a:noFill/>
          <a:ln w="9525">
            <a:noFill/>
            <a:miter lim="800000"/>
            <a:headEnd/>
            <a:tailEnd/>
          </a:ln>
          <a:effectLst/>
        </p:spPr>
        <p:txBody>
          <a:bodyPr>
            <a:normAutofit/>
          </a:bodyPr>
          <a:lstStyle/>
          <a:p>
            <a:pPr marL="457200" lvl="8" indent="-457200" algn="just" fontAlgn="base">
              <a:spcBef>
                <a:spcPct val="0"/>
              </a:spcBef>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Towards a robust Input Framework</a:t>
            </a:r>
          </a:p>
          <a:p>
            <a:pPr marL="457200" lvl="8" indent="-457200" algn="just" fontAlgn="base">
              <a:spcBef>
                <a:spcPct val="0"/>
              </a:spcBef>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Cross-Platform</a:t>
            </a:r>
          </a:p>
          <a:p>
            <a:pPr marL="457200" lvl="8" indent="-457200" algn="just" fontAlgn="base">
              <a:spcBef>
                <a:spcPct val="0"/>
              </a:spcBef>
              <a:spcAft>
                <a:spcPts val="600"/>
              </a:spcAft>
              <a:buClr>
                <a:schemeClr val="accent2"/>
              </a:buClr>
              <a:buFontTx/>
              <a:buBlip>
                <a:blip r:embed="rId4"/>
              </a:buBlip>
              <a:defRPr/>
            </a:pPr>
            <a:r>
              <a:rPr lang="en-US" sz="3800" b="1" dirty="0">
                <a:solidFill>
                  <a:srgbClr val="2B21AF"/>
                </a:solidFill>
                <a:latin typeface="Arial" charset="0"/>
                <a:ea typeface="+mn-ea"/>
                <a:cs typeface="Times New Roman" pitchFamily="18" charset="0"/>
              </a:rPr>
              <a:t>Modular</a:t>
            </a:r>
            <a:endParaRPr lang="es-CL" sz="3200" dirty="0">
              <a:latin typeface="Arial" charset="0"/>
              <a:ea typeface="+mn-ea"/>
            </a:endParaRPr>
          </a:p>
          <a:p>
            <a:pPr marL="457200" indent="-457200" algn="just">
              <a:spcAft>
                <a:spcPts val="600"/>
              </a:spcAft>
              <a:buClr>
                <a:schemeClr val="accent2"/>
              </a:buClr>
              <a:buFontTx/>
              <a:buBlip>
                <a:blip r:embed="rId4"/>
              </a:buBlip>
              <a:defRPr/>
            </a:pPr>
            <a:endParaRPr lang="en-US" sz="3200" b="1" dirty="0">
              <a:solidFill>
                <a:srgbClr val="2B21AF"/>
              </a:solidFill>
              <a:latin typeface="Arial" charset="0"/>
              <a:ea typeface="+mn-ea"/>
              <a:cs typeface="Times New Roman" pitchFamily="18" charset="0"/>
            </a:endParaRPr>
          </a:p>
          <a:p>
            <a:pPr algn="ctr">
              <a:spcAft>
                <a:spcPts val="600"/>
              </a:spcAft>
              <a:buClr>
                <a:schemeClr val="accent2"/>
              </a:buClr>
              <a:defRPr/>
            </a:pPr>
            <a:endParaRPr lang="en-US" sz="3200" dirty="0">
              <a:latin typeface="Times New Roman" pitchFamily="18" charset="0"/>
              <a:ea typeface="+mn-ea"/>
              <a:cs typeface="Times New Roman" pitchFamily="18" charset="0"/>
            </a:endParaRPr>
          </a:p>
          <a:p>
            <a:pPr marL="457200" indent="-457200" algn="just">
              <a:spcAft>
                <a:spcPts val="600"/>
              </a:spcAft>
              <a:buClr>
                <a:schemeClr val="accent2"/>
              </a:buClr>
              <a:buFontTx/>
              <a:buBlip>
                <a:blip r:embed="rId4"/>
              </a:buBlip>
              <a:defRPr/>
            </a:pPr>
            <a:endParaRPr lang="en-US" sz="2800" dirty="0">
              <a:latin typeface="Times New Roman" pitchFamily="18" charset="0"/>
              <a:ea typeface="+mn-ea"/>
              <a:cs typeface="Times New Roman" pitchFamily="18" charset="0"/>
            </a:endParaRPr>
          </a:p>
          <a:p>
            <a:pPr marL="457200" indent="-457200" algn="just">
              <a:spcAft>
                <a:spcPts val="600"/>
              </a:spcAft>
              <a:buClr>
                <a:schemeClr val="accent2"/>
              </a:buClr>
              <a:buFontTx/>
              <a:buBlip>
                <a:blip r:embed="rId4"/>
              </a:buBlip>
              <a:defRPr/>
            </a:pPr>
            <a:endParaRPr lang="en-US" sz="3600" dirty="0">
              <a:latin typeface="Times New Roman" pitchFamily="18" charset="0"/>
              <a:ea typeface="+mn-ea"/>
              <a:cs typeface="Times New Roman" pitchFamily="18" charset="0"/>
            </a:endParaRPr>
          </a:p>
          <a:p>
            <a:pPr algn="just">
              <a:spcAft>
                <a:spcPts val="600"/>
              </a:spcAft>
              <a:buClr>
                <a:schemeClr val="accent2"/>
              </a:buClr>
              <a:defRPr/>
            </a:pPr>
            <a:endParaRPr lang="en-US" sz="2800" dirty="0">
              <a:latin typeface="Times New Roman" pitchFamily="18" charset="0"/>
              <a:ea typeface="+mn-ea"/>
              <a:cs typeface="Times New Roman" pitchFamily="18" charset="0"/>
            </a:endParaRPr>
          </a:p>
          <a:p>
            <a:pPr algn="just">
              <a:spcAft>
                <a:spcPts val="600"/>
              </a:spcAft>
              <a:buClr>
                <a:schemeClr val="accent2"/>
              </a:buClr>
              <a:defRPr/>
            </a:pPr>
            <a:endParaRPr lang="en-US" sz="2800" dirty="0">
              <a:latin typeface="Times New Roman" pitchFamily="18" charset="0"/>
              <a:ea typeface="+mn-ea"/>
              <a:cs typeface="Times New Roman" pitchFamily="18" charset="0"/>
            </a:endParaRPr>
          </a:p>
          <a:p>
            <a:pPr algn="just">
              <a:spcAft>
                <a:spcPts val="600"/>
              </a:spcAft>
              <a:buClr>
                <a:schemeClr val="accent2"/>
              </a:buClr>
              <a:defRPr/>
            </a:pPr>
            <a:endParaRPr lang="en-US" sz="2800" dirty="0">
              <a:latin typeface="Arial" charset="0"/>
              <a:ea typeface="+mn-ea"/>
            </a:endParaRPr>
          </a:p>
          <a:p>
            <a:pPr algn="just">
              <a:buClr>
                <a:schemeClr val="accent2"/>
              </a:buClr>
              <a:defRPr/>
            </a:pPr>
            <a:endParaRPr lang="en-US" sz="2800" dirty="0">
              <a:latin typeface="Arial" charset="0"/>
              <a:ea typeface="+mn-ea"/>
            </a:endParaRPr>
          </a:p>
          <a:p>
            <a:pPr algn="just">
              <a:buClr>
                <a:schemeClr val="accent2"/>
              </a:buClr>
              <a:defRPr/>
            </a:pPr>
            <a:endParaRPr lang="en-US" altLang="zh-CN" sz="2800" dirty="0">
              <a:latin typeface="Arial" charset="0"/>
              <a:ea typeface="宋体" pitchFamily="2" charset="-122"/>
            </a:endParaRPr>
          </a:p>
          <a:p>
            <a:pPr algn="just">
              <a:buClr>
                <a:schemeClr val="accent2"/>
              </a:buClr>
              <a:defRPr/>
            </a:pPr>
            <a:endParaRPr lang="en-US" altLang="zh-CN" sz="2800" dirty="0">
              <a:latin typeface="Arial" charset="0"/>
              <a:ea typeface="宋体" pitchFamily="2" charset="-122"/>
            </a:endParaRPr>
          </a:p>
          <a:p>
            <a:pPr algn="just">
              <a:buClr>
                <a:schemeClr val="accent2"/>
              </a:buClr>
              <a:defRPr/>
            </a:pPr>
            <a:endParaRPr lang="en-US" altLang="zh-CN" sz="2800" dirty="0">
              <a:latin typeface="Arial" charset="0"/>
              <a:ea typeface="宋体" pitchFamily="2" charset="-122"/>
            </a:endParaRPr>
          </a:p>
          <a:p>
            <a:pPr algn="just">
              <a:buClr>
                <a:schemeClr val="accent2"/>
              </a:buClr>
              <a:defRPr/>
            </a:pPr>
            <a:endParaRPr lang="en-US" altLang="zh-CN" sz="2800" dirty="0">
              <a:latin typeface="Arial" charset="0"/>
              <a:ea typeface="宋体" pitchFamily="2" charset="-122"/>
            </a:endParaRPr>
          </a:p>
          <a:p>
            <a:pPr algn="just">
              <a:buClr>
                <a:schemeClr val="accent2"/>
              </a:buClr>
              <a:defRPr/>
            </a:pPr>
            <a:endParaRPr lang="en-US" altLang="zh-CN" sz="2800" dirty="0">
              <a:latin typeface="Arial" charset="0"/>
              <a:ea typeface="宋体" pitchFamily="2" charset="-122"/>
            </a:endParaRPr>
          </a:p>
          <a:p>
            <a:pPr defTabSz="4389438" eaLnBrk="0" hangingPunct="0">
              <a:lnSpc>
                <a:spcPct val="95000"/>
              </a:lnSpc>
              <a:defRPr/>
            </a:pPr>
            <a:endParaRPr lang="en-US" sz="2800" dirty="0">
              <a:latin typeface="Times New Roman" pitchFamily="18" charset="0"/>
              <a:ea typeface="+mn-ea"/>
            </a:endParaRPr>
          </a:p>
          <a:p>
            <a:pPr defTabSz="4389438" eaLnBrk="0" hangingPunct="0">
              <a:lnSpc>
                <a:spcPct val="95000"/>
              </a:lnSpc>
              <a:defRPr/>
            </a:pPr>
            <a:endParaRPr lang="en-US" sz="2800" dirty="0">
              <a:latin typeface="Times New Roman" pitchFamily="18" charset="0"/>
              <a:ea typeface="+mn-ea"/>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Custom 28">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FF"/>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4389438" rtl="0" eaLnBrk="1" fontAlgn="base" latinLnBrk="0" hangingPunct="1">
          <a:lnSpc>
            <a:spcPct val="100000"/>
          </a:lnSpc>
          <a:spcBef>
            <a:spcPct val="0"/>
          </a:spcBef>
          <a:spcAft>
            <a:spcPct val="0"/>
          </a:spcAft>
          <a:buClrTx/>
          <a:buSzTx/>
          <a:buFontTx/>
          <a:buNone/>
          <a:tabLst/>
          <a:defRPr kumimoji="0" lang="en-US" sz="86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4389438" rtl="0" eaLnBrk="1" fontAlgn="base" latinLnBrk="0" hangingPunct="1">
          <a:lnSpc>
            <a:spcPct val="100000"/>
          </a:lnSpc>
          <a:spcBef>
            <a:spcPct val="0"/>
          </a:spcBef>
          <a:spcAft>
            <a:spcPct val="0"/>
          </a:spcAft>
          <a:buClrTx/>
          <a:buSzTx/>
          <a:buFontTx/>
          <a:buNone/>
          <a:tabLst/>
          <a:defRPr kumimoji="0" lang="en-US" sz="86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3001</TotalTime>
  <Words>536</Words>
  <Application>Microsoft Office PowerPoint</Application>
  <PresentationFormat>Custom</PresentationFormat>
  <Paragraphs>179</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ＭＳ Ｐゴシック</vt:lpstr>
      <vt:lpstr>SimSun</vt:lpstr>
      <vt:lpstr>Times New Roman</vt:lpstr>
      <vt:lpstr>Default Design</vt:lpstr>
      <vt:lpstr>PowerPoint Presentation</vt:lpstr>
    </vt:vector>
  </TitlesOfParts>
  <Company>MegaPrint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36x48 Horizontal Poster</dc:title>
  <dc:creator>Ethan Shulda</dc:creator>
  <dc:description>©MegaPrint Inc. 2009</dc:description>
  <cp:lastModifiedBy>Richin</cp:lastModifiedBy>
  <cp:revision>210</cp:revision>
  <cp:lastPrinted>2015-04-26T14:56:19Z</cp:lastPrinted>
  <dcterms:created xsi:type="dcterms:W3CDTF">2008-12-04T00:20:37Z</dcterms:created>
  <dcterms:modified xsi:type="dcterms:W3CDTF">2015-04-27T17:37:54Z</dcterms:modified>
  <cp:category>Research Poster</cp:category>
</cp:coreProperties>
</file>