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3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F5E3B-79E0-2A43-A71E-66D55277D6A3}" type="datetimeFigureOut">
              <a:rPr lang="en-US" smtClean="0"/>
              <a:t>9/3/12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/>
          </a:bodyPr>
          <a:lstStyle/>
          <a:p>
            <a:r>
              <a:rPr lang="en-US" dirty="0" smtClean="0"/>
              <a:t>Project: &lt;Project Title&gt;</a:t>
            </a:r>
            <a:br>
              <a:rPr lang="en-US" dirty="0" smtClean="0"/>
            </a:br>
            <a:r>
              <a:rPr lang="en-US" dirty="0" smtClean="0"/>
              <a:t>Student: &lt;Your Name&gt;</a:t>
            </a:r>
            <a:br>
              <a:rPr lang="en-US" dirty="0" smtClean="0"/>
            </a:br>
            <a:r>
              <a:rPr lang="en-US" dirty="0" smtClean="0"/>
              <a:t>Mentor: &lt;Mentor’s Name&gt;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77500" lnSpcReduction="20000"/>
          </a:bodyPr>
          <a:lstStyle/>
          <a:p>
            <a:r>
              <a:rPr lang="en-US" sz="4129" b="1" dirty="0" smtClean="0">
                <a:solidFill>
                  <a:srgbClr val="FF0000"/>
                </a:solidFill>
              </a:rPr>
              <a:t>Project Plan</a:t>
            </a:r>
          </a:p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0828" y="6231850"/>
            <a:ext cx="2099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&lt;Presentation Date&gt;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smtClean="0"/>
              <a:t>Clearly define your role in this project and explain your activities, tasks, etc.</a:t>
            </a:r>
          </a:p>
          <a:p>
            <a:r>
              <a:rPr lang="en-US" i="1" dirty="0" smtClean="0"/>
              <a:t>If more than one student will be working on this project, </a:t>
            </a:r>
            <a:r>
              <a:rPr lang="en-US" i="1" dirty="0"/>
              <a:t>c</a:t>
            </a:r>
            <a:r>
              <a:rPr lang="en-US" i="1" dirty="0" smtClean="0"/>
              <a:t>learly indicate how you will be interacting with the other members of your team</a:t>
            </a:r>
            <a:r>
              <a:rPr lang="en-US" i="1" dirty="0" smtClean="0"/>
              <a:t>.</a:t>
            </a:r>
          </a:p>
          <a:p>
            <a:r>
              <a:rPr lang="en-US" i="1" dirty="0" smtClean="0"/>
              <a:t>List all the artifacts that you will be developing and how important each artifact will be for the final product/demo.</a:t>
            </a:r>
          </a:p>
          <a:p>
            <a:endParaRPr lang="en-US" i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smtClean="0"/>
              <a:t>Work your way back from what you will develop for the final product/demo and then show a timeline including some milestones on what will be done by what time, starting from today.</a:t>
            </a:r>
          </a:p>
          <a:p>
            <a:r>
              <a:rPr lang="en-US" i="1" dirty="0" smtClean="0"/>
              <a:t>Be sure to stay with your plan as much as possible.</a:t>
            </a:r>
          </a:p>
          <a:p>
            <a:r>
              <a:rPr lang="en-US" i="1" dirty="0" smtClean="0"/>
              <a:t>In case things do not go as you expected, what is your plan B? </a:t>
            </a:r>
            <a:endParaRPr 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173</Words>
  <Application>Microsoft Macintosh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Project: &lt;Project Title&gt; Student: &lt;Your Name&gt; Mentor: &lt;Mentor’s Name&gt;</vt:lpstr>
      <vt:lpstr>My Role</vt:lpstr>
      <vt:lpstr>My Plan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SCS Admin</cp:lastModifiedBy>
  <cp:revision>1</cp:revision>
  <dcterms:created xsi:type="dcterms:W3CDTF">2012-09-03T15:24:37Z</dcterms:created>
  <dcterms:modified xsi:type="dcterms:W3CDTF">2012-09-03T15:40:52Z</dcterms:modified>
</cp:coreProperties>
</file>