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66" r:id="rId5"/>
    <p:sldId id="269" r:id="rId6"/>
    <p:sldId id="258" r:id="rId7"/>
    <p:sldId id="262" r:id="rId8"/>
    <p:sldId id="263" r:id="rId9"/>
    <p:sldId id="259" r:id="rId10"/>
    <p:sldId id="264" r:id="rId11"/>
    <p:sldId id="265" r:id="rId12"/>
    <p:sldId id="267" r:id="rId13"/>
    <p:sldId id="268" r:id="rId14"/>
    <p:sldId id="26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194" autoAdjust="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55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5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18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73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9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741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41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5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491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4DBA54-AC06-429F-B615-C44D4419E9DD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45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180" y="1262130"/>
            <a:ext cx="9144000" cy="10114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User Manual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1673" y="2560045"/>
            <a:ext cx="10547797" cy="570717"/>
          </a:xfrm>
        </p:spPr>
        <p:txBody>
          <a:bodyPr>
            <a:noAutofit/>
          </a:bodyPr>
          <a:lstStyle/>
          <a:p>
            <a:r>
              <a:rPr lang="en-US" dirty="0"/>
              <a:t>Smart Systems for Occupancy and Building Energy Control</a:t>
            </a: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35121" y="398793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Team: Dalaidis Hidalgo, Maria E. Presa Reyes</a:t>
            </a:r>
            <a:b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Mentor: Ali Mostafavi, Leonardo Bobadilla</a:t>
            </a:r>
            <a:r>
              <a:rPr lang="pt-BR" dirty="0" smtClean="0"/>
              <a:t/>
            </a:r>
            <a:br>
              <a:rPr lang="pt-BR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31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</a:t>
            </a:r>
            <a:r>
              <a:rPr lang="en-US" dirty="0"/>
              <a:t>8</a:t>
            </a:r>
          </a:p>
        </p:txBody>
      </p:sp>
      <p:sp>
        <p:nvSpPr>
          <p:cNvPr id="4" name="Rectangle 3"/>
          <p:cNvSpPr/>
          <p:nvPr/>
        </p:nvSpPr>
        <p:spPr>
          <a:xfrm>
            <a:off x="5018859" y="2228041"/>
            <a:ext cx="582924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user can see the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PLUG LOAD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of one specific zone that had a previous selection and he/she is enable to make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REFRESH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in order to be able to always update the information. Also has its graphic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representation for the appliance energy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onsumption per zone and its average for the building.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990" y="1737360"/>
            <a:ext cx="2877417" cy="4603867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240470" y="2708986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30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</a:t>
            </a:r>
            <a:r>
              <a:rPr lang="en-US" dirty="0"/>
              <a:t>9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6569" y="2228040"/>
            <a:ext cx="584310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user can see the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LIGHTING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of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one specific zone that had a previous selection and he/she is enable to make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REFRESH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in order to be able to always update the information. Also has its graphic representation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or the energy performance and its average.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29" y="1737359"/>
            <a:ext cx="2877415" cy="4603865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240470" y="2708986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3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1737360"/>
            <a:ext cx="2878976" cy="4606361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254325" y="2445750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40036" y="2230582"/>
            <a:ext cx="56665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user can make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 PREDICTION OF AIR CONDITIONING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only entering his/her temperature Set Point and make a click in the button predict.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4254325" y="3878170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072721" y="3745549"/>
            <a:ext cx="5666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user can see different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ANIMATION GIFS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 order to learn how to save energy in a simple way.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22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822" y="1737360"/>
            <a:ext cx="2871354" cy="4594167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392871" y="2445750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140036" y="2230582"/>
            <a:ext cx="56665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user can make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 PREDICTION OF CONSUMPTION OF APPLIANCES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only completing all the information in the expandable list and then make a click in the monthly consumption and monthly cost.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65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977916" y="2024652"/>
            <a:ext cx="56346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user is required open the popup menu in the Action Bar in order to click in the 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LOGOUT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button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29" y="1737360"/>
            <a:ext cx="2877416" cy="4603866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269267" y="2223907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4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97280" y="2138833"/>
            <a:ext cx="9831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 can </a:t>
            </a:r>
            <a:r>
              <a:rPr lang="en-US" dirty="0" smtClean="0"/>
              <a:t>use the </a:t>
            </a:r>
            <a:r>
              <a:rPr lang="en-US" dirty="0" smtClean="0"/>
              <a:t>application Smart System for Occupancy and Building Energy Control in order in to </a:t>
            </a:r>
            <a:r>
              <a:rPr lang="en-US" dirty="0" smtClean="0"/>
              <a:t>conduct how </a:t>
            </a:r>
            <a:r>
              <a:rPr lang="en-US" dirty="0" smtClean="0"/>
              <a:t>to use the energy in the appropriate manner.</a:t>
            </a:r>
          </a:p>
          <a:p>
            <a:r>
              <a:rPr lang="en-US" dirty="0" smtClean="0"/>
              <a:t>This manual delivers an overview of the sample application.  Beginning with the following information: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10691" y="3408531"/>
            <a:ext cx="2673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Login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Create Account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 a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Select a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Reward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Zones Description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Temperature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00249" y="3394676"/>
            <a:ext cx="44750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Occupancy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Plug Load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Lighting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Prediction of Air Conditioning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Animation </a:t>
            </a:r>
            <a:r>
              <a:rPr lang="en-US" dirty="0" smtClean="0"/>
              <a:t>Gifs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Prediction of Consumption of appliances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Logout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1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271302" y="3095108"/>
            <a:ext cx="5341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The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user is required to enter the username and password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and make a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click on the 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LOGIN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button. 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48" y="1737360"/>
            <a:ext cx="2880014" cy="4608022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4471724" y="3385272"/>
            <a:ext cx="540327" cy="180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4373797" y="5798126"/>
            <a:ext cx="540327" cy="180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275198" y="5565014"/>
            <a:ext cx="5281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First the user need to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CREATE ACCOUNT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button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look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step 2 by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complete the requirements.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12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29" y="1737361"/>
            <a:ext cx="2880013" cy="46080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75558" y="2124512"/>
            <a:ext cx="56000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The user previously need to make a click in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CREATE ACCOUNT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button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and then he/she required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to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enter his/her personal information such as: First Name, Last Name, Email, Password and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epeat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assword and then Submit the information. 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4610269" y="3025054"/>
            <a:ext cx="540327" cy="180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7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31" y="1737360"/>
            <a:ext cx="2877414" cy="4603863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610269" y="3025054"/>
            <a:ext cx="540327" cy="180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82139" y="2926857"/>
            <a:ext cx="5341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The user can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ADD A ZONE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to his/her Account. 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575" y="272955"/>
            <a:ext cx="10058400" cy="1450757"/>
          </a:xfrm>
        </p:spPr>
        <p:txBody>
          <a:bodyPr/>
          <a:lstStyle/>
          <a:p>
            <a:r>
              <a:rPr lang="en-US" dirty="0" smtClean="0"/>
              <a:t>Step </a:t>
            </a:r>
            <a:r>
              <a:rPr lang="en-US" dirty="0"/>
              <a:t>4</a:t>
            </a:r>
          </a:p>
        </p:txBody>
      </p:sp>
      <p:sp>
        <p:nvSpPr>
          <p:cNvPr id="3" name="Rectangle 2"/>
          <p:cNvSpPr/>
          <p:nvPr/>
        </p:nvSpPr>
        <p:spPr>
          <a:xfrm>
            <a:off x="5200830" y="2122252"/>
            <a:ext cx="45943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user is required to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SELECT A ZONE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where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he/she can see the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different options for energy performance.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29" y="1723712"/>
            <a:ext cx="2891271" cy="4626034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387652" y="2514598"/>
            <a:ext cx="540327" cy="180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387652" y="4946073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75564" y="4599709"/>
            <a:ext cx="48629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user can see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REWARDS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for turning off the lights before leaving the room and also for little consumption of energy in plug load.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45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</a:t>
            </a:r>
            <a:r>
              <a:rPr lang="en-US" dirty="0"/>
              <a:t>5</a:t>
            </a:r>
          </a:p>
        </p:txBody>
      </p:sp>
      <p:sp>
        <p:nvSpPr>
          <p:cNvPr id="5" name="Rectangle 4"/>
          <p:cNvSpPr/>
          <p:nvPr/>
        </p:nvSpPr>
        <p:spPr>
          <a:xfrm>
            <a:off x="4996464" y="4271965"/>
            <a:ext cx="61592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user is required to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 selection  in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ZONES DESCRIPTION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see Temperature, Occupancy, Plug Load, Lighting, Predict Air Conditioning and/or Predict Consumption of Appliances.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08" y="1737360"/>
            <a:ext cx="2881405" cy="461024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359153" y="3018130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264075" y="4749948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043050" y="2907290"/>
            <a:ext cx="4959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graphic information of Plug Load and Lighting </a:t>
            </a:r>
          </a:p>
        </p:txBody>
      </p:sp>
    </p:spTree>
    <p:extLst>
      <p:ext uri="{BB962C8B-B14F-4D97-AF65-F5344CB8AC3E}">
        <p14:creationId xmlns:p14="http://schemas.microsoft.com/office/powerpoint/2010/main" val="241840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6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070929" y="2408715"/>
            <a:ext cx="57771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user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can see the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TEMPERATURE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of one specific zone that had a previous selection and he/she is enable to make </a:t>
            </a:r>
            <a:r>
              <a:rPr lang="en-US" sz="20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REFRESH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in order to be able to always update the information. Also has its graphic representation.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821" y="1737359"/>
            <a:ext cx="2877415" cy="4603863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364264" y="2792114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0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</a:t>
            </a:r>
            <a:r>
              <a:rPr lang="en-US" dirty="0"/>
              <a:t>7</a:t>
            </a:r>
          </a:p>
        </p:txBody>
      </p:sp>
      <p:sp>
        <p:nvSpPr>
          <p:cNvPr id="4" name="Rectangle 3"/>
          <p:cNvSpPr/>
          <p:nvPr/>
        </p:nvSpPr>
        <p:spPr>
          <a:xfrm>
            <a:off x="5167910" y="2406918"/>
            <a:ext cx="565249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user can see the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OCCUPANCY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of one specific zone that had a previous selection and he/she is enable to make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REFRESH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in order to have always update it is information. Also has its graphic representation.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28" y="1737360"/>
            <a:ext cx="2877417" cy="4603866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364264" y="2792114"/>
            <a:ext cx="540327" cy="159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0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1512</TotalTime>
  <Words>548</Words>
  <Application>Microsoft Office PowerPoint</Application>
  <PresentationFormat>Widescreen</PresentationFormat>
  <Paragraphs>55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Retrospect</vt:lpstr>
      <vt:lpstr>User Manual</vt:lpstr>
      <vt:lpstr>Overview</vt:lpstr>
      <vt:lpstr>Step 1</vt:lpstr>
      <vt:lpstr>Step 2</vt:lpstr>
      <vt:lpstr>Step 3</vt:lpstr>
      <vt:lpstr>Step 4</vt:lpstr>
      <vt:lpstr>Step 5</vt:lpstr>
      <vt:lpstr>Step 6</vt:lpstr>
      <vt:lpstr>Step 7</vt:lpstr>
      <vt:lpstr>Step 8</vt:lpstr>
      <vt:lpstr>Step 9</vt:lpstr>
      <vt:lpstr>Step 10</vt:lpstr>
      <vt:lpstr>Step 11</vt:lpstr>
      <vt:lpstr>Step 12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Manual</dc:title>
  <dc:creator>Fresa</dc:creator>
  <cp:lastModifiedBy>Fresa</cp:lastModifiedBy>
  <cp:revision>42</cp:revision>
  <dcterms:created xsi:type="dcterms:W3CDTF">2015-03-01T20:57:05Z</dcterms:created>
  <dcterms:modified xsi:type="dcterms:W3CDTF">2015-04-29T17:43:42Z</dcterms:modified>
</cp:coreProperties>
</file>