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32918400" cy="43891200"/>
  <p:notesSz cx="6858000" cy="9144000"/>
  <p:defaultTextStyle>
    <a:defPPr>
      <a:defRPr lang="en-US"/>
    </a:defPPr>
    <a:lvl1pPr marL="0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1pPr>
    <a:lvl2pPr marL="1843430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2pPr>
    <a:lvl3pPr marL="3686861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3pPr>
    <a:lvl4pPr marL="5530291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4pPr>
    <a:lvl5pPr marL="7373722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5pPr>
    <a:lvl6pPr marL="9217152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6pPr>
    <a:lvl7pPr marL="11060582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7pPr>
    <a:lvl8pPr marL="12904013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8pPr>
    <a:lvl9pPr marL="14747443" algn="l" defTabSz="3686861" rtl="0" eaLnBrk="1" latinLnBrk="0" hangingPunct="1">
      <a:defRPr sz="7258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AAA03-F938-4634-B12D-E27198A664B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815DD-9EF5-460A-B973-1B3552A04A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0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2336803"/>
            <a:ext cx="28392120" cy="8483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11684000"/>
            <a:ext cx="28392120" cy="27848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40680643"/>
            <a:ext cx="740664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2AAA03-F938-4634-B12D-E27198A664B2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40680643"/>
            <a:ext cx="1110996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40680643"/>
            <a:ext cx="740664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815DD-9EF5-460A-B973-1B3552A04A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015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2468880" rtl="0" eaLnBrk="1" latinLnBrk="0" hangingPunct="1">
        <a:lnSpc>
          <a:spcPct val="90000"/>
        </a:lnSpc>
        <a:spcBef>
          <a:spcPct val="0"/>
        </a:spcBef>
        <a:buNone/>
        <a:defRPr sz="118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17220" indent="-617220" algn="l" defTabSz="2468880" rtl="0" eaLnBrk="1" latinLnBrk="0" hangingPunct="1">
        <a:lnSpc>
          <a:spcPct val="90000"/>
        </a:lnSpc>
        <a:spcBef>
          <a:spcPts val="2700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+mn-lt"/>
          <a:ea typeface="+mn-ea"/>
          <a:cs typeface="+mn-cs"/>
        </a:defRPr>
      </a:lvl1pPr>
      <a:lvl2pPr marL="18516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0861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3205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4pPr>
      <a:lvl5pPr marL="555498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5pPr>
      <a:lvl6pPr marL="678942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80238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92583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104927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2pPr>
      <a:lvl3pPr marL="24688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3pPr>
      <a:lvl4pPr marL="37033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5pPr>
      <a:lvl6pPr marL="617220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74066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86410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98755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2918400" cy="438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275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Faisal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Faisal Sikder</dc:creator>
  <cp:lastModifiedBy>Faisal Sikder</cp:lastModifiedBy>
  <cp:revision>1</cp:revision>
  <dcterms:created xsi:type="dcterms:W3CDTF">2014-12-11T19:33:59Z</dcterms:created>
  <dcterms:modified xsi:type="dcterms:W3CDTF">2014-12-11T19:33:59Z</dcterms:modified>
</cp:coreProperties>
</file>