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9" r:id="rId1"/>
  </p:sldMasterIdLst>
  <p:notesMasterIdLst>
    <p:notesMasterId r:id="rId3"/>
  </p:notesMasterIdLst>
  <p:sldIdLst>
    <p:sldId id="256" r:id="rId2"/>
  </p:sldIdLst>
  <p:sldSz cx="32918400" cy="43891200"/>
  <p:notesSz cx="6858000" cy="9144000"/>
  <p:defaultTextStyle>
    <a:defPPr>
      <a:defRPr lang="en-US"/>
    </a:defPPr>
    <a:lvl1pPr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13824">
          <p15:clr>
            <a:srgbClr val="A4A3A4"/>
          </p15:clr>
        </p15:guide>
        <p15:guide id="2" pos="1036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EFF77"/>
    <a:srgbClr val="A5B731"/>
    <a:srgbClr val="165513"/>
    <a:srgbClr val="FFFFFF"/>
    <a:srgbClr val="002F5F"/>
    <a:srgbClr val="262673"/>
    <a:srgbClr val="002C60"/>
    <a:srgbClr val="B0FAB2"/>
    <a:srgbClr val="F87A1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p:restoredLeft sz="15620"/>
    <p:restoredTop sz="94660"/>
  </p:normalViewPr>
  <p:slideViewPr>
    <p:cSldViewPr>
      <p:cViewPr>
        <p:scale>
          <a:sx n="33" d="100"/>
          <a:sy n="33" d="100"/>
        </p:scale>
        <p:origin x="1110" y="-5070"/>
      </p:cViewPr>
      <p:guideLst>
        <p:guide orient="horz" pos="13824"/>
        <p:guide pos="10368"/>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sz="2800" dirty="0" smtClean="0"/>
              <a:t>Distance</a:t>
            </a:r>
            <a:r>
              <a:rPr lang="en-US" sz="2800" baseline="0" dirty="0" smtClean="0"/>
              <a:t> Travelled to School </a:t>
            </a:r>
          </a:p>
          <a:p>
            <a:pPr>
              <a:defRPr/>
            </a:pPr>
            <a:r>
              <a:rPr lang="en-US" sz="2800" baseline="0" dirty="0" smtClean="0"/>
              <a:t>All Modes</a:t>
            </a:r>
            <a:endParaRPr lang="en-US" sz="2800" dirty="0"/>
          </a:p>
        </c:rich>
      </c:tx>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doughnutChart>
        <c:varyColors val="1"/>
        <c:ser>
          <c:idx val="0"/>
          <c:order val="0"/>
          <c:tx>
            <c:strRef>
              <c:f>Sheet1!$B$1</c:f>
              <c:strCache>
                <c:ptCount val="1"/>
                <c:pt idx="0">
                  <c:v>Distance Travelled to School </c:v>
                </c:pt>
              </c:strCache>
            </c:strRef>
          </c:tx>
          <c:dPt>
            <c:idx val="0"/>
            <c:bubble3D val="0"/>
            <c:spPr>
              <a:solidFill>
                <a:schemeClr val="accent1"/>
              </a:solidFill>
              <a:ln w="19050">
                <a:solidFill>
                  <a:srgbClr val="A5B731">
                    <a:alpha val="99000"/>
                  </a:srgbClr>
                </a:solidFill>
              </a:ln>
              <a:effectLst/>
            </c:spPr>
          </c:dPt>
          <c:dPt>
            <c:idx val="1"/>
            <c:bubble3D val="0"/>
            <c:spPr>
              <a:solidFill>
                <a:schemeClr val="accent2"/>
              </a:solidFill>
              <a:ln w="19050">
                <a:solidFill>
                  <a:schemeClr val="lt1"/>
                </a:solidFill>
              </a:ln>
              <a:effectLst/>
            </c:spPr>
          </c:dPt>
          <c:dPt>
            <c:idx val="2"/>
            <c:bubble3D val="0"/>
            <c:spPr>
              <a:solidFill>
                <a:schemeClr val="accent3"/>
              </a:solidFill>
              <a:ln w="19050">
                <a:solidFill>
                  <a:schemeClr val="lt1"/>
                </a:solidFill>
              </a:ln>
              <a:effectLst/>
            </c:spPr>
          </c:dPt>
          <c:dPt>
            <c:idx val="3"/>
            <c:bubble3D val="0"/>
            <c:spPr>
              <a:solidFill>
                <a:schemeClr val="accent4"/>
              </a:solidFill>
              <a:ln w="19050">
                <a:solidFill>
                  <a:schemeClr val="lt1"/>
                </a:solidFill>
              </a:ln>
              <a:effectLst/>
            </c:spPr>
          </c:dPt>
          <c:dLbls>
            <c:numFmt formatCode="0.0%" sourceLinked="0"/>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chemeClr val="tx1">
                        <a:lumMod val="85000"/>
                        <a:lumOff val="15000"/>
                      </a:schemeClr>
                    </a:solidFill>
                    <a:effectLst/>
                    <a:latin typeface="+mn-lt"/>
                    <a:ea typeface="+mn-ea"/>
                    <a:cs typeface="+mn-cs"/>
                  </a:defRPr>
                </a:pPr>
                <a:endParaRPr lang="en-US"/>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15:layout/>
              </c:ext>
            </c:extLst>
          </c:dLbls>
          <c:cat>
            <c:strRef>
              <c:f>Sheet1!$A$2:$A$5</c:f>
              <c:strCache>
                <c:ptCount val="4"/>
                <c:pt idx="0">
                  <c:v>&lt;0.5 mi</c:v>
                </c:pt>
                <c:pt idx="1">
                  <c:v>0.5-1.0 mi</c:v>
                </c:pt>
                <c:pt idx="2">
                  <c:v>1.0-2.0 mi</c:v>
                </c:pt>
                <c:pt idx="3">
                  <c:v>&gt;2.0 mi</c:v>
                </c:pt>
              </c:strCache>
            </c:strRef>
          </c:cat>
          <c:val>
            <c:numRef>
              <c:f>Sheet1!$B$2:$B$5</c:f>
              <c:numCache>
                <c:formatCode>General</c:formatCode>
                <c:ptCount val="4"/>
                <c:pt idx="0">
                  <c:v>13.4</c:v>
                </c:pt>
                <c:pt idx="1">
                  <c:v>18.5</c:v>
                </c:pt>
                <c:pt idx="2">
                  <c:v>38.700000000000003</c:v>
                </c:pt>
                <c:pt idx="3">
                  <c:v>29.4</c:v>
                </c:pt>
              </c:numCache>
            </c:numRef>
          </c:val>
        </c:ser>
        <c:dLbls>
          <c:showLegendKey val="0"/>
          <c:showVal val="0"/>
          <c:showCatName val="0"/>
          <c:showSerName val="0"/>
          <c:showPercent val="1"/>
          <c:showBubbleSize val="0"/>
          <c:showLeaderLines val="1"/>
        </c:dLbls>
        <c:firstSliceAng val="0"/>
        <c:holeSize val="50"/>
      </c:doughnutChart>
      <c:spPr>
        <a:noFill/>
        <a:ln>
          <a:noFill/>
        </a:ln>
        <a:effectLst/>
      </c:spPr>
    </c:plotArea>
    <c:legend>
      <c:legendPos val="r"/>
      <c:legendEntry>
        <c:idx val="0"/>
        <c:txPr>
          <a:bodyPr rot="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en-US"/>
          </a:p>
        </c:txPr>
      </c:legendEntry>
      <c:legendEntry>
        <c:idx val="1"/>
        <c:txPr>
          <a:bodyPr rot="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en-US"/>
          </a:p>
        </c:txPr>
      </c:legendEntry>
      <c:legendEntry>
        <c:idx val="2"/>
        <c:txPr>
          <a:bodyPr rot="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en-US"/>
          </a:p>
        </c:txPr>
      </c:legendEntry>
      <c:legendEntry>
        <c:idx val="3"/>
        <c:txPr>
          <a:bodyPr rot="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en-US"/>
          </a:p>
        </c:txPr>
      </c:legendEntry>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1.wmf"/><Relationship Id="rId4" Type="http://schemas.openxmlformats.org/officeDocument/2006/relationships/image" Target="../media/image4.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charset="0"/>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fld id="{27C24C66-5571-4BA7-82BC-E2D047E81E3C}" type="datetime1">
              <a:rPr lang="en-US" altLang="en-US"/>
              <a:pPr>
                <a:defRPr/>
              </a:pPr>
              <a:t>12/4/2014</a:t>
            </a:fld>
            <a:endParaRPr lang="en-US" altLang="en-US"/>
          </a:p>
        </p:txBody>
      </p:sp>
      <p:sp>
        <p:nvSpPr>
          <p:cNvPr id="4" name="Slide Image Placeholder 3"/>
          <p:cNvSpPr>
            <a:spLocks noGrp="1" noRot="1" noChangeAspect="1"/>
          </p:cNvSpPr>
          <p:nvPr>
            <p:ph type="sldImg" idx="2"/>
          </p:nvPr>
        </p:nvSpPr>
        <p:spPr>
          <a:xfrm>
            <a:off x="2143125" y="685800"/>
            <a:ext cx="257175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charset="0"/>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15575CCA-F215-43DF-9112-925A90198662}" type="slidenum">
              <a:rPr lang="en-US" altLang="en-US"/>
              <a:pPr>
                <a:defRPr/>
              </a:pPr>
              <a:t>‹#›</a:t>
            </a:fld>
            <a:endParaRPr lang="en-US" altLang="en-US"/>
          </a:p>
        </p:txBody>
      </p:sp>
    </p:spTree>
    <p:extLst>
      <p:ext uri="{BB962C8B-B14F-4D97-AF65-F5344CB8AC3E}">
        <p14:creationId xmlns:p14="http://schemas.microsoft.com/office/powerpoint/2010/main" val="23960997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mn-lt"/>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4099"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smtClean="0">
              <a:ea typeface="ＭＳ Ｐゴシック" panose="020B0600070205080204" pitchFamily="34" charset="-128"/>
            </a:endParaRPr>
          </a:p>
        </p:txBody>
      </p:sp>
      <p:sp>
        <p:nvSpPr>
          <p:cNvPr id="4100"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37931725" indent="-374745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A12FE623-CDEB-4633-9BDC-C93E652FE9DC}" type="slidenum">
              <a:rPr lang="en-US" altLang="en-US" smtClean="0">
                <a:latin typeface="Arial" panose="020B0604020202020204" pitchFamily="34" charset="0"/>
              </a:rPr>
              <a:pPr>
                <a:spcBef>
                  <a:spcPct val="0"/>
                </a:spcBef>
              </a:pPr>
              <a:t>1</a:t>
            </a:fld>
            <a:endParaRPr lang="en-US" altLang="en-US" smtClean="0">
              <a:latin typeface="Arial" panose="020B0604020202020204" pitchFamily="34" charset="0"/>
            </a:endParaRPr>
          </a:p>
        </p:txBody>
      </p:sp>
    </p:spTree>
    <p:extLst>
      <p:ext uri="{BB962C8B-B14F-4D97-AF65-F5344CB8AC3E}">
        <p14:creationId xmlns:p14="http://schemas.microsoft.com/office/powerpoint/2010/main" val="37843157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114800" y="7183123"/>
            <a:ext cx="24688800" cy="15280640"/>
          </a:xfrm>
        </p:spPr>
        <p:txBody>
          <a:bodyPr anchor="b"/>
          <a:lstStyle>
            <a:lvl1pPr algn="ctr">
              <a:defRPr sz="16200"/>
            </a:lvl1pPr>
          </a:lstStyle>
          <a:p>
            <a:r>
              <a:rPr lang="en-US" smtClean="0"/>
              <a:t>Click to edit Master title style</a:t>
            </a:r>
            <a:endParaRPr lang="en-US"/>
          </a:p>
        </p:txBody>
      </p:sp>
      <p:sp>
        <p:nvSpPr>
          <p:cNvPr id="3" name="Subtitle 2"/>
          <p:cNvSpPr>
            <a:spLocks noGrp="1"/>
          </p:cNvSpPr>
          <p:nvPr>
            <p:ph type="subTitle" idx="1"/>
          </p:nvPr>
        </p:nvSpPr>
        <p:spPr>
          <a:xfrm>
            <a:off x="4114800" y="23053043"/>
            <a:ext cx="24688800" cy="10596877"/>
          </a:xfrm>
        </p:spPr>
        <p:txBody>
          <a:bodyPr/>
          <a:lstStyle>
            <a:lvl1pPr marL="0" indent="0" algn="ctr">
              <a:buNone/>
              <a:defRPr sz="6480"/>
            </a:lvl1pPr>
            <a:lvl2pPr marL="1234440" indent="0" algn="ctr">
              <a:buNone/>
              <a:defRPr sz="5400"/>
            </a:lvl2pPr>
            <a:lvl3pPr marL="2468880" indent="0" algn="ctr">
              <a:buNone/>
              <a:defRPr sz="4860"/>
            </a:lvl3pPr>
            <a:lvl4pPr marL="3703320" indent="0" algn="ctr">
              <a:buNone/>
              <a:defRPr sz="4320"/>
            </a:lvl4pPr>
            <a:lvl5pPr marL="4937760" indent="0" algn="ctr">
              <a:buNone/>
              <a:defRPr sz="4320"/>
            </a:lvl5pPr>
            <a:lvl6pPr marL="6172200" indent="0" algn="ctr">
              <a:buNone/>
              <a:defRPr sz="4320"/>
            </a:lvl6pPr>
            <a:lvl7pPr marL="7406640" indent="0" algn="ctr">
              <a:buNone/>
              <a:defRPr sz="4320"/>
            </a:lvl7pPr>
            <a:lvl8pPr marL="8641080" indent="0" algn="ctr">
              <a:buNone/>
              <a:defRPr sz="4320"/>
            </a:lvl8pPr>
            <a:lvl9pPr marL="9875520" indent="0" algn="ctr">
              <a:buNone/>
              <a:defRPr sz="432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954B06FF-AA33-4E2A-BBE7-9842CD47B449}" type="slidenum">
              <a:rPr lang="en-US" altLang="en-US" smtClean="0"/>
              <a:pPr>
                <a:defRPr/>
              </a:pPr>
              <a:t>‹#›</a:t>
            </a:fld>
            <a:endParaRPr lang="en-US" altLang="en-US"/>
          </a:p>
        </p:txBody>
      </p:sp>
    </p:spTree>
    <p:extLst>
      <p:ext uri="{BB962C8B-B14F-4D97-AF65-F5344CB8AC3E}">
        <p14:creationId xmlns:p14="http://schemas.microsoft.com/office/powerpoint/2010/main" val="38044769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F7F8E652-5642-4C31-921D-CF6BD3E2D8C7}" type="slidenum">
              <a:rPr lang="en-US" altLang="en-US" smtClean="0"/>
              <a:pPr>
                <a:defRPr/>
              </a:pPr>
              <a:t>‹#›</a:t>
            </a:fld>
            <a:endParaRPr lang="en-US" altLang="en-US"/>
          </a:p>
        </p:txBody>
      </p:sp>
    </p:spTree>
    <p:extLst>
      <p:ext uri="{BB962C8B-B14F-4D97-AF65-F5344CB8AC3E}">
        <p14:creationId xmlns:p14="http://schemas.microsoft.com/office/powerpoint/2010/main" val="10121949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557230" y="2336800"/>
            <a:ext cx="7098030" cy="371957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263140" y="2336800"/>
            <a:ext cx="20882610" cy="371957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5F595200-8915-40DA-90DC-F08DEAE161F0}" type="slidenum">
              <a:rPr lang="en-US" altLang="en-US" smtClean="0"/>
              <a:pPr>
                <a:defRPr/>
              </a:pPr>
              <a:t>‹#›</a:t>
            </a:fld>
            <a:endParaRPr lang="en-US" altLang="en-US"/>
          </a:p>
        </p:txBody>
      </p:sp>
    </p:spTree>
    <p:extLst>
      <p:ext uri="{BB962C8B-B14F-4D97-AF65-F5344CB8AC3E}">
        <p14:creationId xmlns:p14="http://schemas.microsoft.com/office/powerpoint/2010/main" val="16019138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93F658C8-2711-4CB4-965C-24812CC600F4}" type="slidenum">
              <a:rPr lang="en-US" altLang="en-US" smtClean="0"/>
              <a:pPr>
                <a:defRPr/>
              </a:pPr>
              <a:t>‹#›</a:t>
            </a:fld>
            <a:endParaRPr lang="en-US" altLang="en-US"/>
          </a:p>
        </p:txBody>
      </p:sp>
    </p:spTree>
    <p:extLst>
      <p:ext uri="{BB962C8B-B14F-4D97-AF65-F5344CB8AC3E}">
        <p14:creationId xmlns:p14="http://schemas.microsoft.com/office/powerpoint/2010/main" val="24566189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245995" y="10942326"/>
            <a:ext cx="28392120" cy="18257517"/>
          </a:xfrm>
        </p:spPr>
        <p:txBody>
          <a:bodyPr anchor="b"/>
          <a:lstStyle>
            <a:lvl1pPr>
              <a:defRPr sz="16200"/>
            </a:lvl1pPr>
          </a:lstStyle>
          <a:p>
            <a:r>
              <a:rPr lang="en-US" smtClean="0"/>
              <a:t>Click to edit Master title style</a:t>
            </a:r>
            <a:endParaRPr lang="en-US"/>
          </a:p>
        </p:txBody>
      </p:sp>
      <p:sp>
        <p:nvSpPr>
          <p:cNvPr id="3" name="Text Placeholder 2"/>
          <p:cNvSpPr>
            <a:spLocks noGrp="1"/>
          </p:cNvSpPr>
          <p:nvPr>
            <p:ph type="body" idx="1"/>
          </p:nvPr>
        </p:nvSpPr>
        <p:spPr>
          <a:xfrm>
            <a:off x="2245995" y="29372566"/>
            <a:ext cx="28392120" cy="9601197"/>
          </a:xfrm>
        </p:spPr>
        <p:txBody>
          <a:bodyPr/>
          <a:lstStyle>
            <a:lvl1pPr marL="0" indent="0">
              <a:buNone/>
              <a:defRPr sz="6480">
                <a:solidFill>
                  <a:schemeClr val="tx1">
                    <a:tint val="75000"/>
                  </a:schemeClr>
                </a:solidFill>
              </a:defRPr>
            </a:lvl1pPr>
            <a:lvl2pPr marL="1234440" indent="0">
              <a:buNone/>
              <a:defRPr sz="5400">
                <a:solidFill>
                  <a:schemeClr val="tx1">
                    <a:tint val="75000"/>
                  </a:schemeClr>
                </a:solidFill>
              </a:defRPr>
            </a:lvl2pPr>
            <a:lvl3pPr marL="2468880" indent="0">
              <a:buNone/>
              <a:defRPr sz="4860">
                <a:solidFill>
                  <a:schemeClr val="tx1">
                    <a:tint val="75000"/>
                  </a:schemeClr>
                </a:solidFill>
              </a:defRPr>
            </a:lvl3pPr>
            <a:lvl4pPr marL="3703320" indent="0">
              <a:buNone/>
              <a:defRPr sz="4320">
                <a:solidFill>
                  <a:schemeClr val="tx1">
                    <a:tint val="75000"/>
                  </a:schemeClr>
                </a:solidFill>
              </a:defRPr>
            </a:lvl4pPr>
            <a:lvl5pPr marL="4937760" indent="0">
              <a:buNone/>
              <a:defRPr sz="4320">
                <a:solidFill>
                  <a:schemeClr val="tx1">
                    <a:tint val="75000"/>
                  </a:schemeClr>
                </a:solidFill>
              </a:defRPr>
            </a:lvl5pPr>
            <a:lvl6pPr marL="6172200" indent="0">
              <a:buNone/>
              <a:defRPr sz="4320">
                <a:solidFill>
                  <a:schemeClr val="tx1">
                    <a:tint val="75000"/>
                  </a:schemeClr>
                </a:solidFill>
              </a:defRPr>
            </a:lvl6pPr>
            <a:lvl7pPr marL="7406640" indent="0">
              <a:buNone/>
              <a:defRPr sz="4320">
                <a:solidFill>
                  <a:schemeClr val="tx1">
                    <a:tint val="75000"/>
                  </a:schemeClr>
                </a:solidFill>
              </a:defRPr>
            </a:lvl7pPr>
            <a:lvl8pPr marL="8641080" indent="0">
              <a:buNone/>
              <a:defRPr sz="4320">
                <a:solidFill>
                  <a:schemeClr val="tx1">
                    <a:tint val="75000"/>
                  </a:schemeClr>
                </a:solidFill>
              </a:defRPr>
            </a:lvl8pPr>
            <a:lvl9pPr marL="9875520" indent="0">
              <a:buNone/>
              <a:defRPr sz="432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794678DF-6F6E-41D6-ADBD-7744FCA42F76}" type="slidenum">
              <a:rPr lang="en-US" altLang="en-US" smtClean="0"/>
              <a:pPr>
                <a:defRPr/>
              </a:pPr>
              <a:t>‹#›</a:t>
            </a:fld>
            <a:endParaRPr lang="en-US" altLang="en-US"/>
          </a:p>
        </p:txBody>
      </p:sp>
    </p:spTree>
    <p:extLst>
      <p:ext uri="{BB962C8B-B14F-4D97-AF65-F5344CB8AC3E}">
        <p14:creationId xmlns:p14="http://schemas.microsoft.com/office/powerpoint/2010/main" val="37530774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263140" y="11684000"/>
            <a:ext cx="13990320" cy="278485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6664940" y="11684000"/>
            <a:ext cx="13990320" cy="278485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B1BA8F21-2EA7-4C0A-B256-9A2414D111CE}" type="slidenum">
              <a:rPr lang="en-US" altLang="en-US" smtClean="0"/>
              <a:pPr>
                <a:defRPr/>
              </a:pPr>
              <a:t>‹#›</a:t>
            </a:fld>
            <a:endParaRPr lang="en-US" altLang="en-US"/>
          </a:p>
        </p:txBody>
      </p:sp>
    </p:spTree>
    <p:extLst>
      <p:ext uri="{BB962C8B-B14F-4D97-AF65-F5344CB8AC3E}">
        <p14:creationId xmlns:p14="http://schemas.microsoft.com/office/powerpoint/2010/main" val="11741227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267428" y="2336803"/>
            <a:ext cx="28392120" cy="848360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2267429" y="10759443"/>
            <a:ext cx="13926025" cy="5273037"/>
          </a:xfrm>
        </p:spPr>
        <p:txBody>
          <a:bodyPr anchor="b"/>
          <a:lstStyle>
            <a:lvl1pPr marL="0" indent="0">
              <a:buNone/>
              <a:defRPr sz="6480" b="1"/>
            </a:lvl1pPr>
            <a:lvl2pPr marL="1234440" indent="0">
              <a:buNone/>
              <a:defRPr sz="5400" b="1"/>
            </a:lvl2pPr>
            <a:lvl3pPr marL="2468880" indent="0">
              <a:buNone/>
              <a:defRPr sz="4860" b="1"/>
            </a:lvl3pPr>
            <a:lvl4pPr marL="3703320" indent="0">
              <a:buNone/>
              <a:defRPr sz="4320" b="1"/>
            </a:lvl4pPr>
            <a:lvl5pPr marL="4937760" indent="0">
              <a:buNone/>
              <a:defRPr sz="4320" b="1"/>
            </a:lvl5pPr>
            <a:lvl6pPr marL="6172200" indent="0">
              <a:buNone/>
              <a:defRPr sz="4320" b="1"/>
            </a:lvl6pPr>
            <a:lvl7pPr marL="7406640" indent="0">
              <a:buNone/>
              <a:defRPr sz="4320" b="1"/>
            </a:lvl7pPr>
            <a:lvl8pPr marL="8641080" indent="0">
              <a:buNone/>
              <a:defRPr sz="4320" b="1"/>
            </a:lvl8pPr>
            <a:lvl9pPr marL="9875520" indent="0">
              <a:buNone/>
              <a:defRPr sz="4320" b="1"/>
            </a:lvl9pPr>
          </a:lstStyle>
          <a:p>
            <a:pPr lvl="0"/>
            <a:r>
              <a:rPr lang="en-US" smtClean="0"/>
              <a:t>Click to edit Master text styles</a:t>
            </a:r>
          </a:p>
        </p:txBody>
      </p:sp>
      <p:sp>
        <p:nvSpPr>
          <p:cNvPr id="4" name="Content Placeholder 3"/>
          <p:cNvSpPr>
            <a:spLocks noGrp="1"/>
          </p:cNvSpPr>
          <p:nvPr>
            <p:ph sz="half" idx="2"/>
          </p:nvPr>
        </p:nvSpPr>
        <p:spPr>
          <a:xfrm>
            <a:off x="2267429" y="16032480"/>
            <a:ext cx="13926025" cy="235813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16664940" y="10759443"/>
            <a:ext cx="13994608" cy="5273037"/>
          </a:xfrm>
        </p:spPr>
        <p:txBody>
          <a:bodyPr anchor="b"/>
          <a:lstStyle>
            <a:lvl1pPr marL="0" indent="0">
              <a:buNone/>
              <a:defRPr sz="6480" b="1"/>
            </a:lvl1pPr>
            <a:lvl2pPr marL="1234440" indent="0">
              <a:buNone/>
              <a:defRPr sz="5400" b="1"/>
            </a:lvl2pPr>
            <a:lvl3pPr marL="2468880" indent="0">
              <a:buNone/>
              <a:defRPr sz="4860" b="1"/>
            </a:lvl3pPr>
            <a:lvl4pPr marL="3703320" indent="0">
              <a:buNone/>
              <a:defRPr sz="4320" b="1"/>
            </a:lvl4pPr>
            <a:lvl5pPr marL="4937760" indent="0">
              <a:buNone/>
              <a:defRPr sz="4320" b="1"/>
            </a:lvl5pPr>
            <a:lvl6pPr marL="6172200" indent="0">
              <a:buNone/>
              <a:defRPr sz="4320" b="1"/>
            </a:lvl6pPr>
            <a:lvl7pPr marL="7406640" indent="0">
              <a:buNone/>
              <a:defRPr sz="4320" b="1"/>
            </a:lvl7pPr>
            <a:lvl8pPr marL="8641080" indent="0">
              <a:buNone/>
              <a:defRPr sz="4320" b="1"/>
            </a:lvl8pPr>
            <a:lvl9pPr marL="9875520" indent="0">
              <a:buNone/>
              <a:defRPr sz="4320" b="1"/>
            </a:lvl9pPr>
          </a:lstStyle>
          <a:p>
            <a:pPr lvl="0"/>
            <a:r>
              <a:rPr lang="en-US" smtClean="0"/>
              <a:t>Click to edit Master text styles</a:t>
            </a:r>
          </a:p>
        </p:txBody>
      </p:sp>
      <p:sp>
        <p:nvSpPr>
          <p:cNvPr id="6" name="Content Placeholder 5"/>
          <p:cNvSpPr>
            <a:spLocks noGrp="1"/>
          </p:cNvSpPr>
          <p:nvPr>
            <p:ph sz="quarter" idx="4"/>
          </p:nvPr>
        </p:nvSpPr>
        <p:spPr>
          <a:xfrm>
            <a:off x="16664940" y="16032480"/>
            <a:ext cx="13994608" cy="235813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pPr>
              <a:defRPr/>
            </a:pPr>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pPr>
              <a:defRPr/>
            </a:pPr>
            <a:fld id="{3BBCC2EF-D587-4590-9E77-98AD3C79BFB3}" type="slidenum">
              <a:rPr lang="en-US" altLang="en-US" smtClean="0"/>
              <a:pPr>
                <a:defRPr/>
              </a:pPr>
              <a:t>‹#›</a:t>
            </a:fld>
            <a:endParaRPr lang="en-US" altLang="en-US"/>
          </a:p>
        </p:txBody>
      </p:sp>
    </p:spTree>
    <p:extLst>
      <p:ext uri="{BB962C8B-B14F-4D97-AF65-F5344CB8AC3E}">
        <p14:creationId xmlns:p14="http://schemas.microsoft.com/office/powerpoint/2010/main" val="17428044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a:defRPr/>
            </a:pPr>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pPr>
              <a:defRPr/>
            </a:pPr>
            <a:fld id="{CF173AC3-DDF7-457E-B79E-E490F2ADBA6F}" type="slidenum">
              <a:rPr lang="en-US" altLang="en-US" smtClean="0"/>
              <a:pPr>
                <a:defRPr/>
              </a:pPr>
              <a:t>‹#›</a:t>
            </a:fld>
            <a:endParaRPr lang="en-US" altLang="en-US"/>
          </a:p>
        </p:txBody>
      </p:sp>
    </p:spTree>
    <p:extLst>
      <p:ext uri="{BB962C8B-B14F-4D97-AF65-F5344CB8AC3E}">
        <p14:creationId xmlns:p14="http://schemas.microsoft.com/office/powerpoint/2010/main" val="38532605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pPr>
              <a:defRPr/>
            </a:pPr>
            <a:fld id="{F36CD2A0-2E78-483C-9C2D-F8E11B9F90AB}" type="slidenum">
              <a:rPr lang="en-US" altLang="en-US" smtClean="0"/>
              <a:pPr>
                <a:defRPr/>
              </a:pPr>
              <a:t>‹#›</a:t>
            </a:fld>
            <a:endParaRPr lang="en-US" altLang="en-US"/>
          </a:p>
        </p:txBody>
      </p:sp>
    </p:spTree>
    <p:extLst>
      <p:ext uri="{BB962C8B-B14F-4D97-AF65-F5344CB8AC3E}">
        <p14:creationId xmlns:p14="http://schemas.microsoft.com/office/powerpoint/2010/main" val="28317786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267429" y="2926080"/>
            <a:ext cx="10617040" cy="10241280"/>
          </a:xfrm>
        </p:spPr>
        <p:txBody>
          <a:bodyPr anchor="b"/>
          <a:lstStyle>
            <a:lvl1pPr>
              <a:defRPr sz="8640"/>
            </a:lvl1pPr>
          </a:lstStyle>
          <a:p>
            <a:r>
              <a:rPr lang="en-US" smtClean="0"/>
              <a:t>Click to edit Master title style</a:t>
            </a:r>
            <a:endParaRPr lang="en-US"/>
          </a:p>
        </p:txBody>
      </p:sp>
      <p:sp>
        <p:nvSpPr>
          <p:cNvPr id="3" name="Content Placeholder 2"/>
          <p:cNvSpPr>
            <a:spLocks noGrp="1"/>
          </p:cNvSpPr>
          <p:nvPr>
            <p:ph idx="1"/>
          </p:nvPr>
        </p:nvSpPr>
        <p:spPr>
          <a:xfrm>
            <a:off x="13994608" y="6319523"/>
            <a:ext cx="16664940" cy="31191200"/>
          </a:xfrm>
        </p:spPr>
        <p:txBody>
          <a:bodyPr/>
          <a:lstStyle>
            <a:lvl1pPr>
              <a:defRPr sz="8640"/>
            </a:lvl1pPr>
            <a:lvl2pPr>
              <a:defRPr sz="7560"/>
            </a:lvl2pPr>
            <a:lvl3pPr>
              <a:defRPr sz="6480"/>
            </a:lvl3pPr>
            <a:lvl4pPr>
              <a:defRPr sz="5400"/>
            </a:lvl4pPr>
            <a:lvl5pPr>
              <a:defRPr sz="5400"/>
            </a:lvl5pPr>
            <a:lvl6pPr>
              <a:defRPr sz="5400"/>
            </a:lvl6pPr>
            <a:lvl7pPr>
              <a:defRPr sz="5400"/>
            </a:lvl7pPr>
            <a:lvl8pPr>
              <a:defRPr sz="5400"/>
            </a:lvl8pPr>
            <a:lvl9pPr>
              <a:defRPr sz="5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2267429" y="13167360"/>
            <a:ext cx="10617040" cy="24394163"/>
          </a:xfrm>
        </p:spPr>
        <p:txBody>
          <a:bodyPr/>
          <a:lstStyle>
            <a:lvl1pPr marL="0" indent="0">
              <a:buNone/>
              <a:defRPr sz="4320"/>
            </a:lvl1pPr>
            <a:lvl2pPr marL="1234440" indent="0">
              <a:buNone/>
              <a:defRPr sz="3780"/>
            </a:lvl2pPr>
            <a:lvl3pPr marL="2468880" indent="0">
              <a:buNone/>
              <a:defRPr sz="3240"/>
            </a:lvl3pPr>
            <a:lvl4pPr marL="3703320" indent="0">
              <a:buNone/>
              <a:defRPr sz="2700"/>
            </a:lvl4pPr>
            <a:lvl5pPr marL="4937760" indent="0">
              <a:buNone/>
              <a:defRPr sz="2700"/>
            </a:lvl5pPr>
            <a:lvl6pPr marL="6172200" indent="0">
              <a:buNone/>
              <a:defRPr sz="2700"/>
            </a:lvl6pPr>
            <a:lvl7pPr marL="7406640" indent="0">
              <a:buNone/>
              <a:defRPr sz="2700"/>
            </a:lvl7pPr>
            <a:lvl8pPr marL="8641080" indent="0">
              <a:buNone/>
              <a:defRPr sz="2700"/>
            </a:lvl8pPr>
            <a:lvl9pPr marL="9875520" indent="0">
              <a:buNone/>
              <a:defRPr sz="27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AEA98259-656E-4F99-921A-96E3B0710542}" type="slidenum">
              <a:rPr lang="en-US" altLang="en-US" smtClean="0"/>
              <a:pPr>
                <a:defRPr/>
              </a:pPr>
              <a:t>‹#›</a:t>
            </a:fld>
            <a:endParaRPr lang="en-US" altLang="en-US"/>
          </a:p>
        </p:txBody>
      </p:sp>
    </p:spTree>
    <p:extLst>
      <p:ext uri="{BB962C8B-B14F-4D97-AF65-F5344CB8AC3E}">
        <p14:creationId xmlns:p14="http://schemas.microsoft.com/office/powerpoint/2010/main" val="19833534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267429" y="2926080"/>
            <a:ext cx="10617040" cy="10241280"/>
          </a:xfrm>
        </p:spPr>
        <p:txBody>
          <a:bodyPr anchor="b"/>
          <a:lstStyle>
            <a:lvl1pPr>
              <a:defRPr sz="8640"/>
            </a:lvl1pPr>
          </a:lstStyle>
          <a:p>
            <a:r>
              <a:rPr lang="en-US" smtClean="0"/>
              <a:t>Click to edit Master title style</a:t>
            </a:r>
            <a:endParaRPr lang="en-US"/>
          </a:p>
        </p:txBody>
      </p:sp>
      <p:sp>
        <p:nvSpPr>
          <p:cNvPr id="3" name="Picture Placeholder 2"/>
          <p:cNvSpPr>
            <a:spLocks noGrp="1"/>
          </p:cNvSpPr>
          <p:nvPr>
            <p:ph type="pic" idx="1"/>
          </p:nvPr>
        </p:nvSpPr>
        <p:spPr>
          <a:xfrm>
            <a:off x="13994608" y="6319523"/>
            <a:ext cx="16664940" cy="31191200"/>
          </a:xfrm>
        </p:spPr>
        <p:txBody>
          <a:bodyPr/>
          <a:lstStyle>
            <a:lvl1pPr marL="0" indent="0">
              <a:buNone/>
              <a:defRPr sz="8640"/>
            </a:lvl1pPr>
            <a:lvl2pPr marL="1234440" indent="0">
              <a:buNone/>
              <a:defRPr sz="7560"/>
            </a:lvl2pPr>
            <a:lvl3pPr marL="2468880" indent="0">
              <a:buNone/>
              <a:defRPr sz="6480"/>
            </a:lvl3pPr>
            <a:lvl4pPr marL="3703320" indent="0">
              <a:buNone/>
              <a:defRPr sz="5400"/>
            </a:lvl4pPr>
            <a:lvl5pPr marL="4937760" indent="0">
              <a:buNone/>
              <a:defRPr sz="5400"/>
            </a:lvl5pPr>
            <a:lvl6pPr marL="6172200" indent="0">
              <a:buNone/>
              <a:defRPr sz="5400"/>
            </a:lvl6pPr>
            <a:lvl7pPr marL="7406640" indent="0">
              <a:buNone/>
              <a:defRPr sz="5400"/>
            </a:lvl7pPr>
            <a:lvl8pPr marL="8641080" indent="0">
              <a:buNone/>
              <a:defRPr sz="5400"/>
            </a:lvl8pPr>
            <a:lvl9pPr marL="9875520" indent="0">
              <a:buNone/>
              <a:defRPr sz="5400"/>
            </a:lvl9pPr>
          </a:lstStyle>
          <a:p>
            <a:endParaRPr lang="en-US"/>
          </a:p>
        </p:txBody>
      </p:sp>
      <p:sp>
        <p:nvSpPr>
          <p:cNvPr id="4" name="Text Placeholder 3"/>
          <p:cNvSpPr>
            <a:spLocks noGrp="1"/>
          </p:cNvSpPr>
          <p:nvPr>
            <p:ph type="body" sz="half" idx="2"/>
          </p:nvPr>
        </p:nvSpPr>
        <p:spPr>
          <a:xfrm>
            <a:off x="2267429" y="13167360"/>
            <a:ext cx="10617040" cy="24394163"/>
          </a:xfrm>
        </p:spPr>
        <p:txBody>
          <a:bodyPr/>
          <a:lstStyle>
            <a:lvl1pPr marL="0" indent="0">
              <a:buNone/>
              <a:defRPr sz="4320"/>
            </a:lvl1pPr>
            <a:lvl2pPr marL="1234440" indent="0">
              <a:buNone/>
              <a:defRPr sz="3780"/>
            </a:lvl2pPr>
            <a:lvl3pPr marL="2468880" indent="0">
              <a:buNone/>
              <a:defRPr sz="3240"/>
            </a:lvl3pPr>
            <a:lvl4pPr marL="3703320" indent="0">
              <a:buNone/>
              <a:defRPr sz="2700"/>
            </a:lvl4pPr>
            <a:lvl5pPr marL="4937760" indent="0">
              <a:buNone/>
              <a:defRPr sz="2700"/>
            </a:lvl5pPr>
            <a:lvl6pPr marL="6172200" indent="0">
              <a:buNone/>
              <a:defRPr sz="2700"/>
            </a:lvl6pPr>
            <a:lvl7pPr marL="7406640" indent="0">
              <a:buNone/>
              <a:defRPr sz="2700"/>
            </a:lvl7pPr>
            <a:lvl8pPr marL="8641080" indent="0">
              <a:buNone/>
              <a:defRPr sz="2700"/>
            </a:lvl8pPr>
            <a:lvl9pPr marL="9875520" indent="0">
              <a:buNone/>
              <a:defRPr sz="27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F4D04651-5CFC-4006-8D03-D1F5C29909B2}" type="slidenum">
              <a:rPr lang="en-US" altLang="en-US" smtClean="0"/>
              <a:pPr>
                <a:defRPr/>
              </a:pPr>
              <a:t>‹#›</a:t>
            </a:fld>
            <a:endParaRPr lang="en-US" altLang="en-US"/>
          </a:p>
        </p:txBody>
      </p:sp>
    </p:spTree>
    <p:extLst>
      <p:ext uri="{BB962C8B-B14F-4D97-AF65-F5344CB8AC3E}">
        <p14:creationId xmlns:p14="http://schemas.microsoft.com/office/powerpoint/2010/main" val="11891392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63140" y="2336803"/>
            <a:ext cx="28392120" cy="848360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2263140" y="11684000"/>
            <a:ext cx="28392120" cy="278485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2263140" y="40680643"/>
            <a:ext cx="7406640" cy="2336800"/>
          </a:xfrm>
          <a:prstGeom prst="rect">
            <a:avLst/>
          </a:prstGeom>
        </p:spPr>
        <p:txBody>
          <a:bodyPr vert="horz" lIns="91440" tIns="45720" rIns="91440" bIns="45720" rtlCol="0" anchor="ctr"/>
          <a:lstStyle>
            <a:lvl1pPr algn="l">
              <a:defRPr sz="3240">
                <a:solidFill>
                  <a:schemeClr val="tx1">
                    <a:tint val="75000"/>
                  </a:schemeClr>
                </a:solidFill>
              </a:defRPr>
            </a:lvl1pPr>
          </a:lstStyle>
          <a:p>
            <a:pPr>
              <a:defRPr/>
            </a:pPr>
            <a:endParaRPr lang="en-US"/>
          </a:p>
        </p:txBody>
      </p:sp>
      <p:sp>
        <p:nvSpPr>
          <p:cNvPr id="5" name="Footer Placeholder 4"/>
          <p:cNvSpPr>
            <a:spLocks noGrp="1"/>
          </p:cNvSpPr>
          <p:nvPr>
            <p:ph type="ftr" sz="quarter" idx="3"/>
          </p:nvPr>
        </p:nvSpPr>
        <p:spPr>
          <a:xfrm>
            <a:off x="10904220" y="40680643"/>
            <a:ext cx="11109960" cy="2336800"/>
          </a:xfrm>
          <a:prstGeom prst="rect">
            <a:avLst/>
          </a:prstGeom>
        </p:spPr>
        <p:txBody>
          <a:bodyPr vert="horz" lIns="91440" tIns="45720" rIns="91440" bIns="45720" rtlCol="0" anchor="ctr"/>
          <a:lstStyle>
            <a:lvl1pPr algn="ctr">
              <a:defRPr sz="3240">
                <a:solidFill>
                  <a:schemeClr val="tx1">
                    <a:tint val="75000"/>
                  </a:schemeClr>
                </a:solidFill>
              </a:defRPr>
            </a:lvl1pPr>
          </a:lstStyle>
          <a:p>
            <a:pPr>
              <a:defRPr/>
            </a:pPr>
            <a:endParaRPr lang="en-US"/>
          </a:p>
        </p:txBody>
      </p:sp>
      <p:sp>
        <p:nvSpPr>
          <p:cNvPr id="6" name="Slide Number Placeholder 5"/>
          <p:cNvSpPr>
            <a:spLocks noGrp="1"/>
          </p:cNvSpPr>
          <p:nvPr>
            <p:ph type="sldNum" sz="quarter" idx="4"/>
          </p:nvPr>
        </p:nvSpPr>
        <p:spPr>
          <a:xfrm>
            <a:off x="23248620" y="40680643"/>
            <a:ext cx="7406640" cy="2336800"/>
          </a:xfrm>
          <a:prstGeom prst="rect">
            <a:avLst/>
          </a:prstGeom>
        </p:spPr>
        <p:txBody>
          <a:bodyPr vert="horz" lIns="91440" tIns="45720" rIns="91440" bIns="45720" rtlCol="0" anchor="ctr"/>
          <a:lstStyle>
            <a:lvl1pPr algn="r">
              <a:defRPr sz="3240">
                <a:solidFill>
                  <a:schemeClr val="tx1">
                    <a:tint val="75000"/>
                  </a:schemeClr>
                </a:solidFill>
              </a:defRPr>
            </a:lvl1pPr>
          </a:lstStyle>
          <a:p>
            <a:pPr>
              <a:defRPr/>
            </a:pPr>
            <a:fld id="{362074CF-7964-40C1-861C-E5D8F706B442}" type="slidenum">
              <a:rPr lang="en-US" altLang="en-US" smtClean="0"/>
              <a:pPr>
                <a:defRPr/>
              </a:pPr>
              <a:t>‹#›</a:t>
            </a:fld>
            <a:endParaRPr lang="en-US" altLang="en-US"/>
          </a:p>
        </p:txBody>
      </p:sp>
    </p:spTree>
    <p:extLst>
      <p:ext uri="{BB962C8B-B14F-4D97-AF65-F5344CB8AC3E}">
        <p14:creationId xmlns:p14="http://schemas.microsoft.com/office/powerpoint/2010/main" val="861947414"/>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Lst>
  <p:txStyles>
    <p:titleStyle>
      <a:lvl1pPr algn="l" defTabSz="2468880" rtl="0" eaLnBrk="1" latinLnBrk="0" hangingPunct="1">
        <a:lnSpc>
          <a:spcPct val="90000"/>
        </a:lnSpc>
        <a:spcBef>
          <a:spcPct val="0"/>
        </a:spcBef>
        <a:buNone/>
        <a:defRPr sz="11880" kern="1200">
          <a:solidFill>
            <a:schemeClr val="tx1"/>
          </a:solidFill>
          <a:latin typeface="+mj-lt"/>
          <a:ea typeface="+mj-ea"/>
          <a:cs typeface="+mj-cs"/>
        </a:defRPr>
      </a:lvl1pPr>
    </p:titleStyle>
    <p:bodyStyle>
      <a:lvl1pPr marL="617220" indent="-617220" algn="l" defTabSz="2468880" rtl="0" eaLnBrk="1" latinLnBrk="0" hangingPunct="1">
        <a:lnSpc>
          <a:spcPct val="90000"/>
        </a:lnSpc>
        <a:spcBef>
          <a:spcPts val="2700"/>
        </a:spcBef>
        <a:buFont typeface="Arial" panose="020B0604020202020204" pitchFamily="34" charset="0"/>
        <a:buChar char="•"/>
        <a:defRPr sz="7560" kern="1200">
          <a:solidFill>
            <a:schemeClr val="tx1"/>
          </a:solidFill>
          <a:latin typeface="+mn-lt"/>
          <a:ea typeface="+mn-ea"/>
          <a:cs typeface="+mn-cs"/>
        </a:defRPr>
      </a:lvl1pPr>
      <a:lvl2pPr marL="1851660" indent="-617220" algn="l" defTabSz="2468880" rtl="0" eaLnBrk="1" latinLnBrk="0" hangingPunct="1">
        <a:lnSpc>
          <a:spcPct val="90000"/>
        </a:lnSpc>
        <a:spcBef>
          <a:spcPts val="1350"/>
        </a:spcBef>
        <a:buFont typeface="Arial" panose="020B0604020202020204" pitchFamily="34" charset="0"/>
        <a:buChar char="•"/>
        <a:defRPr sz="6480" kern="1200">
          <a:solidFill>
            <a:schemeClr val="tx1"/>
          </a:solidFill>
          <a:latin typeface="+mn-lt"/>
          <a:ea typeface="+mn-ea"/>
          <a:cs typeface="+mn-cs"/>
        </a:defRPr>
      </a:lvl2pPr>
      <a:lvl3pPr marL="3086100" indent="-617220" algn="l" defTabSz="2468880" rtl="0" eaLnBrk="1" latinLnBrk="0" hangingPunct="1">
        <a:lnSpc>
          <a:spcPct val="90000"/>
        </a:lnSpc>
        <a:spcBef>
          <a:spcPts val="1350"/>
        </a:spcBef>
        <a:buFont typeface="Arial" panose="020B0604020202020204" pitchFamily="34" charset="0"/>
        <a:buChar char="•"/>
        <a:defRPr sz="5400" kern="1200">
          <a:solidFill>
            <a:schemeClr val="tx1"/>
          </a:solidFill>
          <a:latin typeface="+mn-lt"/>
          <a:ea typeface="+mn-ea"/>
          <a:cs typeface="+mn-cs"/>
        </a:defRPr>
      </a:lvl3pPr>
      <a:lvl4pPr marL="4320540" indent="-617220" algn="l" defTabSz="2468880" rtl="0" eaLnBrk="1" latinLnBrk="0" hangingPunct="1">
        <a:lnSpc>
          <a:spcPct val="90000"/>
        </a:lnSpc>
        <a:spcBef>
          <a:spcPts val="1350"/>
        </a:spcBef>
        <a:buFont typeface="Arial" panose="020B0604020202020204" pitchFamily="34" charset="0"/>
        <a:buChar char="•"/>
        <a:defRPr sz="4860" kern="1200">
          <a:solidFill>
            <a:schemeClr val="tx1"/>
          </a:solidFill>
          <a:latin typeface="+mn-lt"/>
          <a:ea typeface="+mn-ea"/>
          <a:cs typeface="+mn-cs"/>
        </a:defRPr>
      </a:lvl4pPr>
      <a:lvl5pPr marL="5554980" indent="-617220" algn="l" defTabSz="2468880" rtl="0" eaLnBrk="1" latinLnBrk="0" hangingPunct="1">
        <a:lnSpc>
          <a:spcPct val="90000"/>
        </a:lnSpc>
        <a:spcBef>
          <a:spcPts val="1350"/>
        </a:spcBef>
        <a:buFont typeface="Arial" panose="020B0604020202020204" pitchFamily="34" charset="0"/>
        <a:buChar char="•"/>
        <a:defRPr sz="4860" kern="1200">
          <a:solidFill>
            <a:schemeClr val="tx1"/>
          </a:solidFill>
          <a:latin typeface="+mn-lt"/>
          <a:ea typeface="+mn-ea"/>
          <a:cs typeface="+mn-cs"/>
        </a:defRPr>
      </a:lvl5pPr>
      <a:lvl6pPr marL="6789420" indent="-617220" algn="l" defTabSz="2468880" rtl="0" eaLnBrk="1" latinLnBrk="0" hangingPunct="1">
        <a:lnSpc>
          <a:spcPct val="90000"/>
        </a:lnSpc>
        <a:spcBef>
          <a:spcPts val="1350"/>
        </a:spcBef>
        <a:buFont typeface="Arial" panose="020B0604020202020204" pitchFamily="34" charset="0"/>
        <a:buChar char="•"/>
        <a:defRPr sz="4860" kern="1200">
          <a:solidFill>
            <a:schemeClr val="tx1"/>
          </a:solidFill>
          <a:latin typeface="+mn-lt"/>
          <a:ea typeface="+mn-ea"/>
          <a:cs typeface="+mn-cs"/>
        </a:defRPr>
      </a:lvl6pPr>
      <a:lvl7pPr marL="8023860" indent="-617220" algn="l" defTabSz="2468880" rtl="0" eaLnBrk="1" latinLnBrk="0" hangingPunct="1">
        <a:lnSpc>
          <a:spcPct val="90000"/>
        </a:lnSpc>
        <a:spcBef>
          <a:spcPts val="1350"/>
        </a:spcBef>
        <a:buFont typeface="Arial" panose="020B0604020202020204" pitchFamily="34" charset="0"/>
        <a:buChar char="•"/>
        <a:defRPr sz="4860" kern="1200">
          <a:solidFill>
            <a:schemeClr val="tx1"/>
          </a:solidFill>
          <a:latin typeface="+mn-lt"/>
          <a:ea typeface="+mn-ea"/>
          <a:cs typeface="+mn-cs"/>
        </a:defRPr>
      </a:lvl7pPr>
      <a:lvl8pPr marL="9258300" indent="-617220" algn="l" defTabSz="2468880" rtl="0" eaLnBrk="1" latinLnBrk="0" hangingPunct="1">
        <a:lnSpc>
          <a:spcPct val="90000"/>
        </a:lnSpc>
        <a:spcBef>
          <a:spcPts val="1350"/>
        </a:spcBef>
        <a:buFont typeface="Arial" panose="020B0604020202020204" pitchFamily="34" charset="0"/>
        <a:buChar char="•"/>
        <a:defRPr sz="4860" kern="1200">
          <a:solidFill>
            <a:schemeClr val="tx1"/>
          </a:solidFill>
          <a:latin typeface="+mn-lt"/>
          <a:ea typeface="+mn-ea"/>
          <a:cs typeface="+mn-cs"/>
        </a:defRPr>
      </a:lvl8pPr>
      <a:lvl9pPr marL="10492740" indent="-617220" algn="l" defTabSz="2468880" rtl="0" eaLnBrk="1" latinLnBrk="0" hangingPunct="1">
        <a:lnSpc>
          <a:spcPct val="90000"/>
        </a:lnSpc>
        <a:spcBef>
          <a:spcPts val="1350"/>
        </a:spcBef>
        <a:buFont typeface="Arial" panose="020B0604020202020204" pitchFamily="34" charset="0"/>
        <a:buChar char="•"/>
        <a:defRPr sz="4860" kern="1200">
          <a:solidFill>
            <a:schemeClr val="tx1"/>
          </a:solidFill>
          <a:latin typeface="+mn-lt"/>
          <a:ea typeface="+mn-ea"/>
          <a:cs typeface="+mn-cs"/>
        </a:defRPr>
      </a:lvl9pPr>
    </p:bodyStyle>
    <p:otherStyle>
      <a:defPPr>
        <a:defRPr lang="en-US"/>
      </a:defPPr>
      <a:lvl1pPr marL="0" algn="l" defTabSz="2468880" rtl="0" eaLnBrk="1" latinLnBrk="0" hangingPunct="1">
        <a:defRPr sz="4860" kern="1200">
          <a:solidFill>
            <a:schemeClr val="tx1"/>
          </a:solidFill>
          <a:latin typeface="+mn-lt"/>
          <a:ea typeface="+mn-ea"/>
          <a:cs typeface="+mn-cs"/>
        </a:defRPr>
      </a:lvl1pPr>
      <a:lvl2pPr marL="1234440" algn="l" defTabSz="2468880" rtl="0" eaLnBrk="1" latinLnBrk="0" hangingPunct="1">
        <a:defRPr sz="4860" kern="1200">
          <a:solidFill>
            <a:schemeClr val="tx1"/>
          </a:solidFill>
          <a:latin typeface="+mn-lt"/>
          <a:ea typeface="+mn-ea"/>
          <a:cs typeface="+mn-cs"/>
        </a:defRPr>
      </a:lvl2pPr>
      <a:lvl3pPr marL="2468880" algn="l" defTabSz="2468880" rtl="0" eaLnBrk="1" latinLnBrk="0" hangingPunct="1">
        <a:defRPr sz="4860" kern="1200">
          <a:solidFill>
            <a:schemeClr val="tx1"/>
          </a:solidFill>
          <a:latin typeface="+mn-lt"/>
          <a:ea typeface="+mn-ea"/>
          <a:cs typeface="+mn-cs"/>
        </a:defRPr>
      </a:lvl3pPr>
      <a:lvl4pPr marL="3703320" algn="l" defTabSz="2468880" rtl="0" eaLnBrk="1" latinLnBrk="0" hangingPunct="1">
        <a:defRPr sz="4860" kern="1200">
          <a:solidFill>
            <a:schemeClr val="tx1"/>
          </a:solidFill>
          <a:latin typeface="+mn-lt"/>
          <a:ea typeface="+mn-ea"/>
          <a:cs typeface="+mn-cs"/>
        </a:defRPr>
      </a:lvl4pPr>
      <a:lvl5pPr marL="4937760" algn="l" defTabSz="2468880" rtl="0" eaLnBrk="1" latinLnBrk="0" hangingPunct="1">
        <a:defRPr sz="4860" kern="1200">
          <a:solidFill>
            <a:schemeClr val="tx1"/>
          </a:solidFill>
          <a:latin typeface="+mn-lt"/>
          <a:ea typeface="+mn-ea"/>
          <a:cs typeface="+mn-cs"/>
        </a:defRPr>
      </a:lvl5pPr>
      <a:lvl6pPr marL="6172200" algn="l" defTabSz="2468880" rtl="0" eaLnBrk="1" latinLnBrk="0" hangingPunct="1">
        <a:defRPr sz="4860" kern="1200">
          <a:solidFill>
            <a:schemeClr val="tx1"/>
          </a:solidFill>
          <a:latin typeface="+mn-lt"/>
          <a:ea typeface="+mn-ea"/>
          <a:cs typeface="+mn-cs"/>
        </a:defRPr>
      </a:lvl6pPr>
      <a:lvl7pPr marL="7406640" algn="l" defTabSz="2468880" rtl="0" eaLnBrk="1" latinLnBrk="0" hangingPunct="1">
        <a:defRPr sz="4860" kern="1200">
          <a:solidFill>
            <a:schemeClr val="tx1"/>
          </a:solidFill>
          <a:latin typeface="+mn-lt"/>
          <a:ea typeface="+mn-ea"/>
          <a:cs typeface="+mn-cs"/>
        </a:defRPr>
      </a:lvl7pPr>
      <a:lvl8pPr marL="8641080" algn="l" defTabSz="2468880" rtl="0" eaLnBrk="1" latinLnBrk="0" hangingPunct="1">
        <a:defRPr sz="4860" kern="1200">
          <a:solidFill>
            <a:schemeClr val="tx1"/>
          </a:solidFill>
          <a:latin typeface="+mn-lt"/>
          <a:ea typeface="+mn-ea"/>
          <a:cs typeface="+mn-cs"/>
        </a:defRPr>
      </a:lvl8pPr>
      <a:lvl9pPr marL="9875520" algn="l" defTabSz="2468880" rtl="0" eaLnBrk="1" latinLnBrk="0" hangingPunct="1">
        <a:defRPr sz="486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wmf"/><Relationship Id="rId13" Type="http://schemas.openxmlformats.org/officeDocument/2006/relationships/oleObject" Target="../embeddings/oleObject4.bin"/><Relationship Id="rId18" Type="http://schemas.openxmlformats.org/officeDocument/2006/relationships/image" Target="../media/image10.png"/><Relationship Id="rId26" Type="http://schemas.openxmlformats.org/officeDocument/2006/relationships/image" Target="../media/image18.png"/><Relationship Id="rId3" Type="http://schemas.openxmlformats.org/officeDocument/2006/relationships/notesSlide" Target="../notesSlides/notesSlide1.xml"/><Relationship Id="rId21" Type="http://schemas.openxmlformats.org/officeDocument/2006/relationships/image" Target="../media/image13.png"/><Relationship Id="rId7" Type="http://schemas.openxmlformats.org/officeDocument/2006/relationships/oleObject" Target="../embeddings/oleObject1.bin"/><Relationship Id="rId12" Type="http://schemas.openxmlformats.org/officeDocument/2006/relationships/image" Target="../media/image3.wmf"/><Relationship Id="rId17" Type="http://schemas.openxmlformats.org/officeDocument/2006/relationships/image" Target="../media/image9.png"/><Relationship Id="rId25" Type="http://schemas.openxmlformats.org/officeDocument/2006/relationships/image" Target="../media/image17.png"/><Relationship Id="rId2" Type="http://schemas.openxmlformats.org/officeDocument/2006/relationships/slideLayout" Target="../slideLayouts/slideLayout7.xml"/><Relationship Id="rId16" Type="http://schemas.openxmlformats.org/officeDocument/2006/relationships/chart" Target="../charts/chart1.xml"/><Relationship Id="rId20" Type="http://schemas.openxmlformats.org/officeDocument/2006/relationships/image" Target="../media/image12.png"/><Relationship Id="rId29" Type="http://schemas.openxmlformats.org/officeDocument/2006/relationships/image" Target="../media/image21.png"/><Relationship Id="rId1" Type="http://schemas.openxmlformats.org/officeDocument/2006/relationships/vmlDrawing" Target="../drawings/vmlDrawing1.vml"/><Relationship Id="rId6" Type="http://schemas.openxmlformats.org/officeDocument/2006/relationships/image" Target="../media/image7.png"/><Relationship Id="rId11" Type="http://schemas.openxmlformats.org/officeDocument/2006/relationships/oleObject" Target="../embeddings/oleObject3.bin"/><Relationship Id="rId24" Type="http://schemas.openxmlformats.org/officeDocument/2006/relationships/image" Target="../media/image16.png"/><Relationship Id="rId5" Type="http://schemas.openxmlformats.org/officeDocument/2006/relationships/image" Target="../media/image6.png"/><Relationship Id="rId15" Type="http://schemas.openxmlformats.org/officeDocument/2006/relationships/image" Target="../media/image8.png"/><Relationship Id="rId23" Type="http://schemas.openxmlformats.org/officeDocument/2006/relationships/image" Target="../media/image15.png"/><Relationship Id="rId28" Type="http://schemas.openxmlformats.org/officeDocument/2006/relationships/image" Target="../media/image20.png"/><Relationship Id="rId10" Type="http://schemas.openxmlformats.org/officeDocument/2006/relationships/image" Target="../media/image2.wmf"/><Relationship Id="rId19" Type="http://schemas.openxmlformats.org/officeDocument/2006/relationships/image" Target="../media/image11.png"/><Relationship Id="rId4" Type="http://schemas.openxmlformats.org/officeDocument/2006/relationships/image" Target="../media/image5.jpeg"/><Relationship Id="rId9" Type="http://schemas.openxmlformats.org/officeDocument/2006/relationships/oleObject" Target="../embeddings/oleObject2.bin"/><Relationship Id="rId14" Type="http://schemas.openxmlformats.org/officeDocument/2006/relationships/image" Target="../media/image4.wmf"/><Relationship Id="rId22" Type="http://schemas.openxmlformats.org/officeDocument/2006/relationships/image" Target="../media/image14.png"/><Relationship Id="rId27"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1" name="Rectangle 18"/>
          <p:cNvSpPr>
            <a:spLocks noChangeArrowheads="1"/>
          </p:cNvSpPr>
          <p:nvPr/>
        </p:nvSpPr>
        <p:spPr bwMode="auto">
          <a:xfrm>
            <a:off x="911542" y="5614265"/>
            <a:ext cx="31089600" cy="35661600"/>
          </a:xfrm>
          <a:prstGeom prst="rect">
            <a:avLst/>
          </a:prstGeom>
          <a:solidFill>
            <a:schemeClr val="bg1"/>
          </a:solidFill>
          <a:ln w="25400" cap="sq" cmpd="sng">
            <a:solidFill>
              <a:srgbClr val="A5B731"/>
            </a:solidFill>
            <a:headEnd/>
            <a:tailEnd/>
          </a:ln>
          <a:effectLst/>
        </p:spPr>
        <p:style>
          <a:lnRef idx="2">
            <a:schemeClr val="accent1"/>
          </a:lnRef>
          <a:fillRef idx="1">
            <a:schemeClr val="lt1"/>
          </a:fillRef>
          <a:effectRef idx="0">
            <a:schemeClr val="accent1"/>
          </a:effectRef>
          <a:fontRef idx="minor">
            <a:schemeClr val="dk1"/>
          </a:fontRef>
        </p:style>
        <p:txBody>
          <a:bodyPr wrap="none" anchor="ctr"/>
          <a:lstStyle>
            <a:lvl1pPr eaLnBrk="0" hangingPunct="0">
              <a:defRPr sz="8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8400">
                <a:solidFill>
                  <a:schemeClr val="tx1"/>
                </a:solidFill>
                <a:latin typeface="Arial" panose="020B0604020202020204" pitchFamily="34" charset="0"/>
                <a:ea typeface="ＭＳ Ｐゴシック" panose="020B0600070205080204" pitchFamily="34" charset="-128"/>
              </a:defRPr>
            </a:lvl2pPr>
            <a:lvl3pPr eaLnBrk="0" hangingPunct="0">
              <a:defRPr sz="8400">
                <a:solidFill>
                  <a:schemeClr val="tx1"/>
                </a:solidFill>
                <a:latin typeface="Arial" panose="020B0604020202020204" pitchFamily="34" charset="0"/>
                <a:ea typeface="ＭＳ Ｐゴシック" panose="020B0600070205080204" pitchFamily="34" charset="-128"/>
              </a:defRPr>
            </a:lvl3pPr>
            <a:lvl4pPr eaLnBrk="0" hangingPunct="0">
              <a:defRPr sz="8400">
                <a:solidFill>
                  <a:schemeClr val="tx1"/>
                </a:solidFill>
                <a:latin typeface="Arial" panose="020B0604020202020204" pitchFamily="34" charset="0"/>
                <a:ea typeface="ＭＳ Ｐゴシック" panose="020B0600070205080204" pitchFamily="34" charset="-128"/>
              </a:defRPr>
            </a:lvl4pPr>
            <a:lvl5pPr eaLnBrk="0" hangingPunct="0">
              <a:defRPr sz="8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eaLnBrk="1" hangingPunct="1">
              <a:defRPr/>
            </a:pPr>
            <a:r>
              <a:rPr lang="en-US" altLang="en-US" dirty="0" smtClean="0"/>
              <a:t> </a:t>
            </a:r>
          </a:p>
        </p:txBody>
      </p:sp>
      <p:sp>
        <p:nvSpPr>
          <p:cNvPr id="4" name="Rectangle 3"/>
          <p:cNvSpPr/>
          <p:nvPr/>
        </p:nvSpPr>
        <p:spPr bwMode="auto">
          <a:xfrm>
            <a:off x="914400" y="3473451"/>
            <a:ext cx="31089600" cy="1854915"/>
          </a:xfrm>
          <a:prstGeom prst="rect">
            <a:avLst/>
          </a:prstGeom>
          <a:ln>
            <a:solidFill>
              <a:srgbClr val="A5B731"/>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smtClean="0">
              <a:ln>
                <a:noFill/>
              </a:ln>
              <a:solidFill>
                <a:schemeClr val="tx1"/>
              </a:solidFill>
              <a:effectLst/>
              <a:latin typeface="Arial" charset="0"/>
            </a:endParaRPr>
          </a:p>
        </p:txBody>
      </p:sp>
      <p:sp>
        <p:nvSpPr>
          <p:cNvPr id="3074" name="TextBox 2"/>
          <p:cNvSpPr txBox="1">
            <a:spLocks noChangeArrowheads="1"/>
          </p:cNvSpPr>
          <p:nvPr/>
        </p:nvSpPr>
        <p:spPr bwMode="auto">
          <a:xfrm>
            <a:off x="1192213" y="6629400"/>
            <a:ext cx="8763000" cy="64940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just" eaLnBrk="1" hangingPunct="1"/>
            <a:r>
              <a:rPr lang="en-US" altLang="en-US" sz="3200" dirty="0" smtClean="0">
                <a:latin typeface="Calibri" panose="020F0502020204030204" pitchFamily="34" charset="0"/>
              </a:rPr>
              <a:t>The Village of </a:t>
            </a:r>
            <a:r>
              <a:rPr lang="en-US" altLang="en-US" sz="3200" dirty="0" err="1" smtClean="0">
                <a:latin typeface="Calibri" panose="020F0502020204030204" pitchFamily="34" charset="0"/>
              </a:rPr>
              <a:t>PineCrest</a:t>
            </a:r>
            <a:r>
              <a:rPr lang="en-US" altLang="en-US" sz="3200" dirty="0" smtClean="0">
                <a:latin typeface="Calibri" panose="020F0502020204030204" pitchFamily="34" charset="0"/>
              </a:rPr>
              <a:t> is providing a free trolley service for their residents with special interest on the students that do not qualify for regular school bus. </a:t>
            </a:r>
            <a:r>
              <a:rPr lang="en-US" altLang="en-US" sz="3200" dirty="0" err="1" smtClean="0">
                <a:latin typeface="Calibri" panose="020F0502020204030204" pitchFamily="34" charset="0"/>
              </a:rPr>
              <a:t>Pinecrest</a:t>
            </a:r>
            <a:r>
              <a:rPr lang="en-US" altLang="en-US" sz="3200" dirty="0">
                <a:latin typeface="Calibri" panose="020F0502020204030204" pitchFamily="34" charset="0"/>
              </a:rPr>
              <a:t> </a:t>
            </a:r>
            <a:r>
              <a:rPr lang="en-US" altLang="en-US" sz="3200" dirty="0" smtClean="0">
                <a:latin typeface="Calibri" panose="020F0502020204030204" pitchFamily="34" charset="0"/>
              </a:rPr>
              <a:t>parents are in need of a tool that allows them: </a:t>
            </a:r>
          </a:p>
          <a:p>
            <a:pPr marL="457200" indent="-457200" algn="just" eaLnBrk="1" hangingPunct="1">
              <a:buFont typeface="Arial" panose="020B0604020202020204" pitchFamily="34" charset="0"/>
              <a:buChar char="•"/>
            </a:pPr>
            <a:r>
              <a:rPr lang="en-US" altLang="en-US" sz="3200" dirty="0" smtClean="0">
                <a:latin typeface="Calibri" panose="020F0502020204030204" pitchFamily="34" charset="0"/>
              </a:rPr>
              <a:t>Track the mover</a:t>
            </a:r>
          </a:p>
          <a:p>
            <a:pPr marL="457200" indent="-457200" algn="just" eaLnBrk="1" hangingPunct="1">
              <a:buFont typeface="Arial" panose="020B0604020202020204" pitchFamily="34" charset="0"/>
              <a:buChar char="•"/>
            </a:pPr>
            <a:r>
              <a:rPr lang="en-US" altLang="en-US" sz="3200" dirty="0">
                <a:latin typeface="Calibri" panose="020F0502020204030204" pitchFamily="34" charset="0"/>
              </a:rPr>
              <a:t>G</a:t>
            </a:r>
            <a:r>
              <a:rPr lang="en-US" altLang="en-US" sz="3200" dirty="0" smtClean="0">
                <a:latin typeface="Calibri" panose="020F0502020204030204" pitchFamily="34" charset="0"/>
              </a:rPr>
              <a:t>et estimated time of arrival to stop, </a:t>
            </a:r>
          </a:p>
          <a:p>
            <a:pPr marL="457200" indent="-457200" algn="just" eaLnBrk="1" hangingPunct="1">
              <a:buFont typeface="Arial" panose="020B0604020202020204" pitchFamily="34" charset="0"/>
              <a:buChar char="•"/>
            </a:pPr>
            <a:r>
              <a:rPr lang="en-US" altLang="en-US" sz="3200" dirty="0" smtClean="0">
                <a:latin typeface="Calibri" panose="020F0502020204030204" pitchFamily="34" charset="0"/>
              </a:rPr>
              <a:t>Receive notifications from system. </a:t>
            </a:r>
            <a:endParaRPr lang="en-US" altLang="en-US" sz="3200" dirty="0">
              <a:latin typeface="Calibri" panose="020F0502020204030204" pitchFamily="34" charset="0"/>
            </a:endParaRPr>
          </a:p>
          <a:p>
            <a:pPr algn="just" eaLnBrk="1" hangingPunct="1"/>
            <a:r>
              <a:rPr lang="en-US" altLang="en-US" sz="3200" dirty="0" smtClean="0">
                <a:latin typeface="Calibri" panose="020F0502020204030204" pitchFamily="34" charset="0"/>
              </a:rPr>
              <a:t>My job was aimed to make possible the proper transferring of information between the GPS API,  our API and the client subsystem. The implementation of the email subsystem  and  data access .   </a:t>
            </a:r>
            <a:endParaRPr lang="en-US" altLang="en-US" sz="3200" dirty="0">
              <a:latin typeface="Calibri" panose="020F0502020204030204" pitchFamily="34" charset="0"/>
            </a:endParaRPr>
          </a:p>
        </p:txBody>
      </p:sp>
      <p:sp>
        <p:nvSpPr>
          <p:cNvPr id="3076" name="Text Box 12"/>
          <p:cNvSpPr txBox="1">
            <a:spLocks noChangeArrowheads="1"/>
          </p:cNvSpPr>
          <p:nvPr/>
        </p:nvSpPr>
        <p:spPr bwMode="auto">
          <a:xfrm>
            <a:off x="914401" y="3505200"/>
            <a:ext cx="22693765" cy="1823166"/>
          </a:xfrm>
          <a:prstGeom prst="rect">
            <a:avLst/>
          </a:prstGeom>
          <a:solidFill>
            <a:srgbClr val="165513"/>
          </a:solidFill>
          <a:ln>
            <a:noFill/>
          </a:ln>
        </p:spPr>
        <p:txBody>
          <a:bodyPr wrap="square" lIns="98655" tIns="49327" rIns="98655" bIns="49327">
            <a:spAutoFit/>
          </a:bodyPr>
          <a:lstStyle>
            <a:lvl1pPr defTabSz="985838">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None/>
            </a:pPr>
            <a:r>
              <a:rPr lang="en-US" altLang="en-US" sz="4800" b="1" dirty="0" err="1">
                <a:solidFill>
                  <a:schemeClr val="bg1"/>
                </a:solidFill>
                <a:latin typeface="Calibri" panose="020F0502020204030204" pitchFamily="34" charset="0"/>
              </a:rPr>
              <a:t>Pinecrest</a:t>
            </a:r>
            <a:r>
              <a:rPr lang="en-US" altLang="en-US" sz="4800" b="1" dirty="0">
                <a:solidFill>
                  <a:schemeClr val="bg1"/>
                </a:solidFill>
                <a:latin typeface="Calibri" panose="020F0502020204030204" pitchFamily="34" charset="0"/>
              </a:rPr>
              <a:t> People Mover </a:t>
            </a:r>
            <a:r>
              <a:rPr lang="en-US" altLang="en-US" sz="4800" b="1" dirty="0" smtClean="0">
                <a:solidFill>
                  <a:schemeClr val="bg1"/>
                </a:solidFill>
                <a:latin typeface="Calibri" panose="020F0502020204030204" pitchFamily="34" charset="0"/>
              </a:rPr>
              <a:t>App - Senior Project Fall 2014</a:t>
            </a:r>
          </a:p>
          <a:p>
            <a:pPr algn="ctr" eaLnBrk="1" hangingPunct="1">
              <a:spcBef>
                <a:spcPct val="0"/>
              </a:spcBef>
              <a:buFontTx/>
              <a:buNone/>
            </a:pPr>
            <a:r>
              <a:rPr lang="en-US" altLang="en-US" sz="3200" b="1" dirty="0" smtClean="0">
                <a:solidFill>
                  <a:schemeClr val="bg1"/>
                </a:solidFill>
                <a:latin typeface="Calibri" panose="020F0502020204030204" pitchFamily="34" charset="0"/>
              </a:rPr>
              <a:t>Student</a:t>
            </a:r>
            <a:r>
              <a:rPr lang="en-US" altLang="en-US" sz="3200" b="1" dirty="0">
                <a:solidFill>
                  <a:schemeClr val="bg1"/>
                </a:solidFill>
                <a:latin typeface="Calibri" panose="020F0502020204030204" pitchFamily="34" charset="0"/>
              </a:rPr>
              <a:t>: Maurice Pruna, Florida International </a:t>
            </a:r>
            <a:r>
              <a:rPr lang="en-US" altLang="en-US" sz="3200" b="1" dirty="0" smtClean="0">
                <a:solidFill>
                  <a:schemeClr val="bg1"/>
                </a:solidFill>
                <a:latin typeface="Calibri" panose="020F0502020204030204" pitchFamily="34" charset="0"/>
              </a:rPr>
              <a:t>University </a:t>
            </a:r>
          </a:p>
          <a:p>
            <a:pPr algn="ctr" eaLnBrk="1" hangingPunct="1">
              <a:spcBef>
                <a:spcPct val="0"/>
              </a:spcBef>
              <a:buFontTx/>
              <a:buNone/>
            </a:pPr>
            <a:r>
              <a:rPr lang="en-US" altLang="en-US" sz="3200" b="1" dirty="0" smtClean="0">
                <a:solidFill>
                  <a:schemeClr val="bg1"/>
                </a:solidFill>
                <a:latin typeface="Calibri" panose="020F0502020204030204" pitchFamily="34" charset="0"/>
              </a:rPr>
              <a:t>Mentor:</a:t>
            </a:r>
            <a:r>
              <a:rPr lang="en-US" altLang="en-US" sz="3200" b="1" i="1" dirty="0" smtClean="0">
                <a:solidFill>
                  <a:schemeClr val="bg1"/>
                </a:solidFill>
                <a:latin typeface="Calibri" panose="020F0502020204030204" pitchFamily="34" charset="0"/>
              </a:rPr>
              <a:t> </a:t>
            </a:r>
            <a:r>
              <a:rPr lang="en-US" altLang="en-US" sz="3200" b="1" dirty="0" smtClean="0">
                <a:solidFill>
                  <a:schemeClr val="bg1"/>
                </a:solidFill>
                <a:latin typeface="Calibri" panose="020F0502020204030204" pitchFamily="34" charset="0"/>
              </a:rPr>
              <a:t>Gabriela Wilson</a:t>
            </a:r>
            <a:r>
              <a:rPr lang="en-US" altLang="ja-JP" sz="3200" b="1" dirty="0" smtClean="0">
                <a:solidFill>
                  <a:schemeClr val="bg1"/>
                </a:solidFill>
                <a:latin typeface="Calibri" panose="020F0502020204030204" pitchFamily="34" charset="0"/>
              </a:rPr>
              <a:t>, Village of </a:t>
            </a:r>
            <a:r>
              <a:rPr lang="en-US" altLang="ja-JP" sz="3200" b="1" dirty="0" err="1" smtClean="0">
                <a:solidFill>
                  <a:schemeClr val="bg1"/>
                </a:solidFill>
                <a:latin typeface="Calibri" panose="020F0502020204030204" pitchFamily="34" charset="0"/>
              </a:rPr>
              <a:t>Pinecrest</a:t>
            </a:r>
            <a:r>
              <a:rPr lang="en-US" altLang="ja-JP" sz="3200" b="1" dirty="0" smtClean="0">
                <a:solidFill>
                  <a:schemeClr val="bg1"/>
                </a:solidFill>
                <a:latin typeface="Calibri" panose="020F0502020204030204" pitchFamily="34" charset="0"/>
              </a:rPr>
              <a:t>	</a:t>
            </a:r>
            <a:r>
              <a:rPr lang="en-US" altLang="en-US" sz="3200" b="1" dirty="0" smtClean="0">
                <a:solidFill>
                  <a:schemeClr val="bg1"/>
                </a:solidFill>
                <a:latin typeface="Calibri" panose="020F0502020204030204" pitchFamily="34" charset="0"/>
              </a:rPr>
              <a:t>Instructor:</a:t>
            </a:r>
            <a:r>
              <a:rPr lang="en-US" altLang="en-US" sz="3200" b="1" i="1" dirty="0" smtClean="0">
                <a:solidFill>
                  <a:schemeClr val="bg1"/>
                </a:solidFill>
                <a:latin typeface="Calibri" panose="020F0502020204030204" pitchFamily="34" charset="0"/>
              </a:rPr>
              <a:t> </a:t>
            </a:r>
            <a:r>
              <a:rPr lang="en-US" altLang="en-US" sz="3200" b="1" dirty="0" err="1" smtClean="0">
                <a:solidFill>
                  <a:schemeClr val="bg1"/>
                </a:solidFill>
                <a:latin typeface="Calibri" panose="020F0502020204030204" pitchFamily="34" charset="0"/>
              </a:rPr>
              <a:t>Masoud</a:t>
            </a:r>
            <a:r>
              <a:rPr lang="en-US" altLang="en-US" sz="3200" b="1" dirty="0" smtClean="0">
                <a:solidFill>
                  <a:schemeClr val="bg1"/>
                </a:solidFill>
                <a:latin typeface="Calibri" panose="020F0502020204030204" pitchFamily="34" charset="0"/>
              </a:rPr>
              <a:t> </a:t>
            </a:r>
            <a:r>
              <a:rPr lang="en-US" altLang="en-US" sz="3200" b="1" dirty="0" err="1" smtClean="0">
                <a:solidFill>
                  <a:schemeClr val="bg1"/>
                </a:solidFill>
                <a:latin typeface="Calibri" panose="020F0502020204030204" pitchFamily="34" charset="0"/>
              </a:rPr>
              <a:t>Sadjadi</a:t>
            </a:r>
            <a:r>
              <a:rPr lang="en-US" altLang="en-US" sz="3200" b="1" dirty="0" smtClean="0">
                <a:solidFill>
                  <a:schemeClr val="bg1"/>
                </a:solidFill>
                <a:latin typeface="Calibri" panose="020F0502020204030204" pitchFamily="34" charset="0"/>
              </a:rPr>
              <a:t>, Florida International University</a:t>
            </a:r>
            <a:endParaRPr lang="en-US" altLang="en-US" sz="3200" b="1" dirty="0">
              <a:solidFill>
                <a:schemeClr val="bg1"/>
              </a:solidFill>
              <a:latin typeface="Calibri" panose="020F0502020204030204" pitchFamily="34" charset="0"/>
            </a:endParaRPr>
          </a:p>
        </p:txBody>
      </p:sp>
      <p:sp>
        <p:nvSpPr>
          <p:cNvPr id="3077" name="Text Box 72"/>
          <p:cNvSpPr txBox="1">
            <a:spLocks noChangeArrowheads="1"/>
          </p:cNvSpPr>
          <p:nvPr/>
        </p:nvSpPr>
        <p:spPr bwMode="auto">
          <a:xfrm>
            <a:off x="1219200" y="42519600"/>
            <a:ext cx="30632400" cy="561975"/>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98655" tIns="49327" rIns="98655" bIns="49327">
            <a:spAutoFit/>
          </a:bodyPr>
          <a:lstStyle>
            <a:lvl1pPr marL="493713" indent="-493713" defTabSz="985838">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Clr>
                <a:srgbClr val="3333CC"/>
              </a:buClr>
              <a:buFontTx/>
              <a:buNone/>
            </a:pPr>
            <a:r>
              <a:rPr lang="en-US" altLang="en-US" sz="3000"/>
              <a:t>The material presented in this poster is based upon the work supported by … I am thankful to the help that I received from my group members, … .</a:t>
            </a:r>
          </a:p>
        </p:txBody>
      </p:sp>
      <p:sp>
        <p:nvSpPr>
          <p:cNvPr id="215" name="Text Box 19"/>
          <p:cNvSpPr txBox="1">
            <a:spLocks noChangeArrowheads="1"/>
          </p:cNvSpPr>
          <p:nvPr/>
        </p:nvSpPr>
        <p:spPr bwMode="auto">
          <a:xfrm>
            <a:off x="914400" y="5592764"/>
            <a:ext cx="5486400" cy="838281"/>
          </a:xfrm>
          <a:prstGeom prst="rect">
            <a:avLst/>
          </a:prstGeom>
          <a:solidFill>
            <a:srgbClr val="165513"/>
          </a:solidFill>
          <a:ln w="12700" cap="sq">
            <a:noFill/>
            <a:miter lim="800000"/>
            <a:headEnd/>
            <a:tailEnd/>
          </a:ln>
          <a:effectLst/>
        </p:spPr>
        <p:txBody>
          <a:bodyPr lIns="98655" tIns="49327" rIns="98655" bIns="49327">
            <a:spAutoFit/>
          </a:bodyPr>
          <a:lstStyle/>
          <a:p>
            <a:pPr algn="ctr" defTabSz="985838" eaLnBrk="1" hangingPunct="1">
              <a:spcBef>
                <a:spcPct val="50000"/>
              </a:spcBef>
              <a:defRPr/>
            </a:pPr>
            <a:r>
              <a:rPr lang="en-US" sz="4800" b="1" dirty="0">
                <a:solidFill>
                  <a:schemeClr val="bg1"/>
                </a:solidFill>
                <a:latin typeface="Calibri" panose="020F0502020204030204" pitchFamily="34" charset="0"/>
                <a:ea typeface="ＭＳ Ｐゴシック" charset="-128"/>
                <a:cs typeface="ＭＳ Ｐゴシック" charset="-128"/>
              </a:rPr>
              <a:t>Problem</a:t>
            </a:r>
          </a:p>
        </p:txBody>
      </p:sp>
      <p:sp>
        <p:nvSpPr>
          <p:cNvPr id="3080" name="Rectangle 18"/>
          <p:cNvSpPr>
            <a:spLocks noChangeArrowheads="1"/>
          </p:cNvSpPr>
          <p:nvPr/>
        </p:nvSpPr>
        <p:spPr bwMode="auto">
          <a:xfrm>
            <a:off x="914400" y="42062400"/>
            <a:ext cx="31089600" cy="1371600"/>
          </a:xfrm>
          <a:prstGeom prst="rect">
            <a:avLst/>
          </a:prstGeom>
          <a:solidFill>
            <a:schemeClr val="bg1"/>
          </a:solidFill>
          <a:ln w="63500">
            <a:solidFill>
              <a:srgbClr val="A5B731"/>
            </a:solidFill>
            <a:miter lim="800000"/>
            <a:headEnd/>
            <a:tailEnd/>
          </a:ln>
        </p:spPr>
        <p:txBody>
          <a:bodyPr wrap="none" anchor="ctr"/>
          <a:lstStyle>
            <a:lvl1pPr>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8400"/>
          </a:p>
        </p:txBody>
      </p:sp>
      <p:sp>
        <p:nvSpPr>
          <p:cNvPr id="217" name="Text Box 19"/>
          <p:cNvSpPr txBox="1">
            <a:spLocks noChangeArrowheads="1"/>
          </p:cNvSpPr>
          <p:nvPr/>
        </p:nvSpPr>
        <p:spPr bwMode="auto">
          <a:xfrm>
            <a:off x="1192213" y="41605200"/>
            <a:ext cx="4979987" cy="838281"/>
          </a:xfrm>
          <a:prstGeom prst="rect">
            <a:avLst/>
          </a:prstGeom>
          <a:solidFill>
            <a:srgbClr val="165513"/>
          </a:solidFill>
          <a:ln w="12700">
            <a:noFill/>
            <a:miter lim="800000"/>
            <a:headEnd/>
            <a:tailEnd/>
          </a:ln>
          <a:effectLst/>
        </p:spPr>
        <p:txBody>
          <a:bodyPr lIns="98655" tIns="49327" rIns="98655" bIns="49327">
            <a:spAutoFit/>
          </a:bodyPr>
          <a:lstStyle/>
          <a:p>
            <a:pPr algn="ctr" defTabSz="985838" eaLnBrk="1" hangingPunct="1">
              <a:spcBef>
                <a:spcPct val="50000"/>
              </a:spcBef>
              <a:defRPr/>
            </a:pPr>
            <a:r>
              <a:rPr lang="en-US" sz="4800" b="1" dirty="0">
                <a:solidFill>
                  <a:schemeClr val="bg1"/>
                </a:solidFill>
                <a:latin typeface="Calibri" panose="020F0502020204030204" pitchFamily="34" charset="0"/>
                <a:ea typeface="ＭＳ Ｐゴシック" charset="-128"/>
                <a:cs typeface="ＭＳ Ｐゴシック" charset="-128"/>
              </a:rPr>
              <a:t>Acknowledgement</a:t>
            </a:r>
          </a:p>
        </p:txBody>
      </p:sp>
      <p:sp>
        <p:nvSpPr>
          <p:cNvPr id="34" name="Text Box 19"/>
          <p:cNvSpPr txBox="1">
            <a:spLocks noChangeArrowheads="1"/>
          </p:cNvSpPr>
          <p:nvPr/>
        </p:nvSpPr>
        <p:spPr bwMode="auto">
          <a:xfrm>
            <a:off x="914400" y="13411200"/>
            <a:ext cx="5486400" cy="838281"/>
          </a:xfrm>
          <a:prstGeom prst="rect">
            <a:avLst/>
          </a:prstGeom>
          <a:solidFill>
            <a:srgbClr val="165513"/>
          </a:solidFill>
          <a:ln w="12700">
            <a:noFill/>
            <a:miter lim="800000"/>
            <a:headEnd/>
            <a:tailEnd/>
          </a:ln>
          <a:effectLst/>
        </p:spPr>
        <p:txBody>
          <a:bodyPr lIns="98655" tIns="49327" rIns="98655" bIns="49327">
            <a:spAutoFit/>
          </a:bodyPr>
          <a:lstStyle/>
          <a:p>
            <a:pPr algn="ctr" defTabSz="985838" eaLnBrk="1" hangingPunct="1">
              <a:spcBef>
                <a:spcPct val="50000"/>
              </a:spcBef>
              <a:defRPr/>
            </a:pPr>
            <a:r>
              <a:rPr lang="en-US" sz="4800" b="1" dirty="0">
                <a:solidFill>
                  <a:schemeClr val="bg1"/>
                </a:solidFill>
                <a:latin typeface="Calibri" panose="020F0502020204030204" pitchFamily="34" charset="0"/>
                <a:ea typeface="ＭＳ Ｐゴシック" charset="-128"/>
                <a:cs typeface="ＭＳ Ｐゴシック" charset="-128"/>
              </a:rPr>
              <a:t>Current System</a:t>
            </a:r>
          </a:p>
        </p:txBody>
      </p:sp>
      <p:sp>
        <p:nvSpPr>
          <p:cNvPr id="35" name="Text Box 19"/>
          <p:cNvSpPr txBox="1">
            <a:spLocks noChangeArrowheads="1"/>
          </p:cNvSpPr>
          <p:nvPr/>
        </p:nvSpPr>
        <p:spPr bwMode="auto">
          <a:xfrm>
            <a:off x="26517600" y="5591175"/>
            <a:ext cx="5486400" cy="838281"/>
          </a:xfrm>
          <a:prstGeom prst="rect">
            <a:avLst/>
          </a:prstGeom>
          <a:solidFill>
            <a:srgbClr val="165513"/>
          </a:solidFill>
          <a:ln w="12700">
            <a:noFill/>
            <a:miter lim="800000"/>
            <a:headEnd/>
            <a:tailEnd/>
          </a:ln>
          <a:effectLst/>
        </p:spPr>
        <p:txBody>
          <a:bodyPr lIns="98655" tIns="49327" rIns="98655" bIns="49327">
            <a:spAutoFit/>
          </a:bodyPr>
          <a:lstStyle/>
          <a:p>
            <a:pPr algn="ctr" defTabSz="985838" eaLnBrk="1" hangingPunct="1">
              <a:spcBef>
                <a:spcPct val="50000"/>
              </a:spcBef>
              <a:defRPr/>
            </a:pPr>
            <a:r>
              <a:rPr lang="en-US" sz="4800" b="1" dirty="0">
                <a:solidFill>
                  <a:schemeClr val="bg1"/>
                </a:solidFill>
                <a:latin typeface="Calibri" panose="020F0502020204030204" pitchFamily="34" charset="0"/>
                <a:ea typeface="ＭＳ Ｐゴシック" charset="-128"/>
                <a:cs typeface="ＭＳ Ｐゴシック" charset="-128"/>
              </a:rPr>
              <a:t>Requirements</a:t>
            </a:r>
          </a:p>
        </p:txBody>
      </p:sp>
      <p:sp>
        <p:nvSpPr>
          <p:cNvPr id="36" name="Text Box 19"/>
          <p:cNvSpPr txBox="1">
            <a:spLocks noChangeArrowheads="1"/>
          </p:cNvSpPr>
          <p:nvPr/>
        </p:nvSpPr>
        <p:spPr bwMode="auto">
          <a:xfrm>
            <a:off x="914400" y="19800888"/>
            <a:ext cx="5486400" cy="838281"/>
          </a:xfrm>
          <a:prstGeom prst="rect">
            <a:avLst/>
          </a:prstGeom>
          <a:solidFill>
            <a:srgbClr val="165513"/>
          </a:solidFill>
          <a:ln w="12700">
            <a:noFill/>
            <a:miter lim="800000"/>
            <a:headEnd/>
            <a:tailEnd/>
          </a:ln>
          <a:effectLst/>
        </p:spPr>
        <p:txBody>
          <a:bodyPr lIns="98655" tIns="49327" rIns="98655" bIns="49327">
            <a:spAutoFit/>
          </a:bodyPr>
          <a:lstStyle/>
          <a:p>
            <a:pPr algn="ctr" defTabSz="985838" eaLnBrk="1" hangingPunct="1">
              <a:spcBef>
                <a:spcPct val="50000"/>
              </a:spcBef>
              <a:defRPr/>
            </a:pPr>
            <a:r>
              <a:rPr lang="en-US" sz="4800" b="1" dirty="0">
                <a:solidFill>
                  <a:schemeClr val="bg1"/>
                </a:solidFill>
                <a:latin typeface="Calibri" panose="020F0502020204030204" pitchFamily="34" charset="0"/>
                <a:ea typeface="ＭＳ Ｐゴシック" charset="-128"/>
                <a:cs typeface="ＭＳ Ｐゴシック" charset="-128"/>
              </a:rPr>
              <a:t>System Design</a:t>
            </a:r>
          </a:p>
        </p:txBody>
      </p:sp>
      <p:sp>
        <p:nvSpPr>
          <p:cNvPr id="37" name="Text Box 19"/>
          <p:cNvSpPr txBox="1">
            <a:spLocks noChangeArrowheads="1"/>
          </p:cNvSpPr>
          <p:nvPr/>
        </p:nvSpPr>
        <p:spPr bwMode="auto">
          <a:xfrm>
            <a:off x="26517600" y="12649200"/>
            <a:ext cx="5486400" cy="838281"/>
          </a:xfrm>
          <a:prstGeom prst="rect">
            <a:avLst/>
          </a:prstGeom>
          <a:solidFill>
            <a:srgbClr val="165513"/>
          </a:solidFill>
          <a:ln w="12700">
            <a:noFill/>
            <a:miter lim="800000"/>
            <a:headEnd/>
            <a:tailEnd/>
          </a:ln>
          <a:effectLst/>
        </p:spPr>
        <p:txBody>
          <a:bodyPr lIns="98655" tIns="49327" rIns="98655" bIns="49327">
            <a:spAutoFit/>
          </a:bodyPr>
          <a:lstStyle/>
          <a:p>
            <a:pPr algn="ctr" defTabSz="985838" eaLnBrk="1" hangingPunct="1">
              <a:spcBef>
                <a:spcPct val="50000"/>
              </a:spcBef>
              <a:defRPr/>
            </a:pPr>
            <a:r>
              <a:rPr lang="en-US" sz="4800" b="1" dirty="0">
                <a:solidFill>
                  <a:schemeClr val="bg1"/>
                </a:solidFill>
                <a:latin typeface="Calibri" panose="020F0502020204030204" pitchFamily="34" charset="0"/>
                <a:ea typeface="ＭＳ Ｐゴシック" charset="-128"/>
                <a:cs typeface="ＭＳ Ｐゴシック" charset="-128"/>
              </a:rPr>
              <a:t>Object Design</a:t>
            </a:r>
          </a:p>
        </p:txBody>
      </p:sp>
      <p:sp>
        <p:nvSpPr>
          <p:cNvPr id="38" name="Text Box 19"/>
          <p:cNvSpPr txBox="1">
            <a:spLocks noChangeArrowheads="1"/>
          </p:cNvSpPr>
          <p:nvPr/>
        </p:nvSpPr>
        <p:spPr bwMode="auto">
          <a:xfrm>
            <a:off x="26527465" y="21183600"/>
            <a:ext cx="5486400" cy="838281"/>
          </a:xfrm>
          <a:prstGeom prst="rect">
            <a:avLst/>
          </a:prstGeom>
          <a:solidFill>
            <a:srgbClr val="165513"/>
          </a:solidFill>
          <a:ln w="12700">
            <a:noFill/>
            <a:miter lim="800000"/>
            <a:headEnd/>
            <a:tailEnd/>
          </a:ln>
          <a:effectLst/>
        </p:spPr>
        <p:txBody>
          <a:bodyPr lIns="98655" tIns="49327" rIns="98655" bIns="49327">
            <a:spAutoFit/>
          </a:bodyPr>
          <a:lstStyle/>
          <a:p>
            <a:pPr algn="ctr" defTabSz="985838" eaLnBrk="1" hangingPunct="1">
              <a:spcBef>
                <a:spcPct val="50000"/>
              </a:spcBef>
              <a:defRPr/>
            </a:pPr>
            <a:r>
              <a:rPr lang="en-US" sz="4800" b="1" dirty="0">
                <a:solidFill>
                  <a:schemeClr val="bg1"/>
                </a:solidFill>
                <a:latin typeface="Calibri" panose="020F0502020204030204" pitchFamily="34" charset="0"/>
                <a:ea typeface="ＭＳ Ｐゴシック" charset="-128"/>
                <a:cs typeface="ＭＳ Ｐゴシック" charset="-128"/>
              </a:rPr>
              <a:t>Implementation</a:t>
            </a:r>
          </a:p>
        </p:txBody>
      </p:sp>
      <p:sp>
        <p:nvSpPr>
          <p:cNvPr id="39" name="Text Box 19"/>
          <p:cNvSpPr txBox="1">
            <a:spLocks noChangeArrowheads="1"/>
          </p:cNvSpPr>
          <p:nvPr/>
        </p:nvSpPr>
        <p:spPr bwMode="auto">
          <a:xfrm>
            <a:off x="911542" y="27736719"/>
            <a:ext cx="5486400" cy="838281"/>
          </a:xfrm>
          <a:prstGeom prst="rect">
            <a:avLst/>
          </a:prstGeom>
          <a:solidFill>
            <a:srgbClr val="165513"/>
          </a:solidFill>
          <a:ln w="12700">
            <a:noFill/>
            <a:miter lim="800000"/>
            <a:headEnd/>
            <a:tailEnd/>
          </a:ln>
          <a:effectLst/>
        </p:spPr>
        <p:txBody>
          <a:bodyPr lIns="98655" tIns="49327" rIns="98655" bIns="49327">
            <a:spAutoFit/>
          </a:bodyPr>
          <a:lstStyle/>
          <a:p>
            <a:pPr algn="ctr" defTabSz="985838" eaLnBrk="1" hangingPunct="1">
              <a:spcBef>
                <a:spcPct val="50000"/>
              </a:spcBef>
              <a:defRPr/>
            </a:pPr>
            <a:r>
              <a:rPr lang="en-US" sz="4800" b="1" dirty="0">
                <a:solidFill>
                  <a:schemeClr val="bg1"/>
                </a:solidFill>
                <a:latin typeface="Calibri" panose="020F0502020204030204" pitchFamily="34" charset="0"/>
                <a:ea typeface="ＭＳ Ｐゴシック" charset="-128"/>
                <a:cs typeface="ＭＳ Ｐゴシック" charset="-128"/>
              </a:rPr>
              <a:t>Verification</a:t>
            </a:r>
          </a:p>
        </p:txBody>
      </p:sp>
      <p:sp>
        <p:nvSpPr>
          <p:cNvPr id="40" name="Text Box 19"/>
          <p:cNvSpPr txBox="1">
            <a:spLocks noChangeArrowheads="1"/>
          </p:cNvSpPr>
          <p:nvPr/>
        </p:nvSpPr>
        <p:spPr bwMode="auto">
          <a:xfrm>
            <a:off x="14064596" y="12649200"/>
            <a:ext cx="5486400" cy="838281"/>
          </a:xfrm>
          <a:prstGeom prst="rect">
            <a:avLst/>
          </a:prstGeom>
          <a:solidFill>
            <a:srgbClr val="165513"/>
          </a:solidFill>
          <a:ln w="12700">
            <a:noFill/>
            <a:miter lim="800000"/>
            <a:headEnd/>
            <a:tailEnd/>
          </a:ln>
          <a:effectLst/>
        </p:spPr>
        <p:txBody>
          <a:bodyPr lIns="98655" tIns="49327" rIns="98655" bIns="49327">
            <a:spAutoFit/>
          </a:bodyPr>
          <a:lstStyle/>
          <a:p>
            <a:pPr algn="ctr" defTabSz="985838" eaLnBrk="1" hangingPunct="1">
              <a:spcBef>
                <a:spcPct val="50000"/>
              </a:spcBef>
              <a:defRPr/>
            </a:pPr>
            <a:r>
              <a:rPr lang="en-US" sz="4800" b="1" dirty="0">
                <a:solidFill>
                  <a:schemeClr val="bg1"/>
                </a:solidFill>
                <a:latin typeface="Calibri" panose="020F0502020204030204" pitchFamily="34" charset="0"/>
                <a:ea typeface="ＭＳ Ｐゴシック" charset="-128"/>
                <a:cs typeface="ＭＳ Ｐゴシック" charset="-128"/>
              </a:rPr>
              <a:t>Screenshots</a:t>
            </a:r>
          </a:p>
        </p:txBody>
      </p:sp>
      <p:sp>
        <p:nvSpPr>
          <p:cNvPr id="41" name="Text Box 19"/>
          <p:cNvSpPr txBox="1">
            <a:spLocks noChangeArrowheads="1"/>
          </p:cNvSpPr>
          <p:nvPr/>
        </p:nvSpPr>
        <p:spPr bwMode="auto">
          <a:xfrm>
            <a:off x="895689" y="34075767"/>
            <a:ext cx="5486400" cy="838281"/>
          </a:xfrm>
          <a:prstGeom prst="rect">
            <a:avLst/>
          </a:prstGeom>
          <a:solidFill>
            <a:srgbClr val="165513"/>
          </a:solidFill>
          <a:ln w="12700">
            <a:noFill/>
            <a:miter lim="800000"/>
            <a:headEnd/>
            <a:tailEnd/>
          </a:ln>
          <a:effectLst/>
        </p:spPr>
        <p:txBody>
          <a:bodyPr lIns="98655" tIns="49327" rIns="98655" bIns="49327">
            <a:spAutoFit/>
          </a:bodyPr>
          <a:lstStyle/>
          <a:p>
            <a:pPr algn="ctr" defTabSz="985838" eaLnBrk="1" hangingPunct="1">
              <a:spcBef>
                <a:spcPct val="50000"/>
              </a:spcBef>
              <a:defRPr/>
            </a:pPr>
            <a:r>
              <a:rPr lang="en-US" sz="4800" b="1" dirty="0">
                <a:solidFill>
                  <a:schemeClr val="bg1"/>
                </a:solidFill>
                <a:latin typeface="Calibri" panose="020F0502020204030204" pitchFamily="34" charset="0"/>
                <a:ea typeface="ＭＳ Ｐゴシック" charset="-128"/>
                <a:cs typeface="ＭＳ Ｐゴシック" charset="-128"/>
              </a:rPr>
              <a:t>Summary</a:t>
            </a:r>
          </a:p>
        </p:txBody>
      </p:sp>
      <p:pic>
        <p:nvPicPr>
          <p:cNvPr id="3093" name="Picture 28" descr="https://encrypted-tbn2.gstatic.com/images?q=tbn:ANd9GcT7gBLwsmXRL3scIKkad7ano2BvDF02mMcItR4d6wXHpC5X-ZxclQDuNhBj"/>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093031" y="258562"/>
            <a:ext cx="3082018" cy="30834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5" name="Picture 24"/>
          <p:cNvPicPr>
            <a:picLocks noChangeAspect="1"/>
          </p:cNvPicPr>
          <p:nvPr/>
        </p:nvPicPr>
        <p:blipFill>
          <a:blip r:embed="rId5"/>
          <a:stretch>
            <a:fillRect/>
          </a:stretch>
        </p:blipFill>
        <p:spPr>
          <a:xfrm>
            <a:off x="25408060" y="662067"/>
            <a:ext cx="6216650" cy="2276475"/>
          </a:xfrm>
          <a:prstGeom prst="rect">
            <a:avLst/>
          </a:prstGeom>
          <a:ln>
            <a:noFill/>
          </a:ln>
          <a:effectLst>
            <a:outerShdw blurRad="292100" dist="139700" dir="2700000" algn="tl" rotWithShape="0">
              <a:srgbClr val="333333">
                <a:alpha val="65000"/>
              </a:srgbClr>
            </a:outerShdw>
          </a:effectLst>
        </p:spPr>
      </p:pic>
      <p:sp>
        <p:nvSpPr>
          <p:cNvPr id="29" name="Rectangle 6"/>
          <p:cNvSpPr>
            <a:spLocks noChangeArrowheads="1"/>
          </p:cNvSpPr>
          <p:nvPr/>
        </p:nvSpPr>
        <p:spPr bwMode="auto">
          <a:xfrm>
            <a:off x="26974800" y="3962400"/>
            <a:ext cx="4724400" cy="1077912"/>
          </a:xfrm>
          <a:prstGeom prst="rect">
            <a:avLst/>
          </a:prstGeom>
          <a:solidFill>
            <a:schemeClr val="bg1"/>
          </a:solidFill>
          <a:ln w="9525">
            <a:noFill/>
            <a:miter lim="800000"/>
            <a:headEnd/>
            <a:tailEnd/>
          </a:ln>
        </p:spPr>
        <p:txBody>
          <a:bodyPr anchor="ctr">
            <a:spAutoFit/>
          </a:bodyPr>
          <a:lstStyle>
            <a:lvl1pPr>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3200" b="1" dirty="0">
                <a:solidFill>
                  <a:schemeClr val="accent2"/>
                </a:solidFill>
              </a:rPr>
              <a:t>School of Computing &amp; Information Sciences</a:t>
            </a:r>
            <a:endParaRPr lang="en-US" altLang="en-US" sz="3200" dirty="0">
              <a:solidFill>
                <a:schemeClr val="accent2"/>
              </a:solidFill>
            </a:endParaRPr>
          </a:p>
        </p:txBody>
      </p:sp>
      <p:pic>
        <p:nvPicPr>
          <p:cNvPr id="30" name="Picture 32"/>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24036564" y="3810000"/>
            <a:ext cx="2630488" cy="1219200"/>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pic>
      <p:graphicFrame>
        <p:nvGraphicFramePr>
          <p:cNvPr id="8" name="Object 7"/>
          <p:cNvGraphicFramePr>
            <a:graphicFrameLocks noChangeAspect="1"/>
          </p:cNvGraphicFramePr>
          <p:nvPr>
            <p:extLst>
              <p:ext uri="{D42A27DB-BD31-4B8C-83A1-F6EECF244321}">
                <p14:modId xmlns:p14="http://schemas.microsoft.com/office/powerpoint/2010/main" val="1875235128"/>
              </p:ext>
            </p:extLst>
          </p:nvPr>
        </p:nvGraphicFramePr>
        <p:xfrm>
          <a:off x="15282317" y="1042988"/>
          <a:ext cx="4056063" cy="1371600"/>
        </p:xfrm>
        <a:graphic>
          <a:graphicData uri="http://schemas.openxmlformats.org/presentationml/2006/ole">
            <mc:AlternateContent xmlns:mc="http://schemas.openxmlformats.org/markup-compatibility/2006">
              <mc:Choice xmlns:v="urn:schemas-microsoft-com:vml" Requires="v">
                <p:oleObj spid="_x0000_s1341" name="Image" r:id="rId7" imgW="4055760" imgH="1371240" progId="Photoshop.Image.15">
                  <p:embed/>
                </p:oleObj>
              </mc:Choice>
              <mc:Fallback>
                <p:oleObj name="Image" r:id="rId7" imgW="4055760" imgH="1371240" progId="Photoshop.Image.15">
                  <p:embed/>
                  <p:pic>
                    <p:nvPicPr>
                      <p:cNvPr id="0" name=""/>
                      <p:cNvPicPr/>
                      <p:nvPr/>
                    </p:nvPicPr>
                    <p:blipFill>
                      <a:blip r:embed="rId8"/>
                      <a:stretch>
                        <a:fillRect/>
                      </a:stretch>
                    </p:blipFill>
                    <p:spPr>
                      <a:xfrm>
                        <a:off x="15282317" y="1042988"/>
                        <a:ext cx="4056063" cy="1371600"/>
                      </a:xfrm>
                      <a:prstGeom prst="rect">
                        <a:avLst/>
                      </a:prstGeom>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2560191153"/>
              </p:ext>
            </p:extLst>
          </p:nvPr>
        </p:nvGraphicFramePr>
        <p:xfrm>
          <a:off x="20955000" y="901620"/>
          <a:ext cx="3608915" cy="1870074"/>
        </p:xfrm>
        <a:graphic>
          <a:graphicData uri="http://schemas.openxmlformats.org/presentationml/2006/ole">
            <mc:AlternateContent xmlns:mc="http://schemas.openxmlformats.org/markup-compatibility/2006">
              <mc:Choice xmlns:v="urn:schemas-microsoft-com:vml" Requires="v">
                <p:oleObj spid="_x0000_s1342" name="Image" r:id="rId9" imgW="1396800" imgH="723600" progId="Photoshop.Image.15">
                  <p:embed/>
                </p:oleObj>
              </mc:Choice>
              <mc:Fallback>
                <p:oleObj name="Image" r:id="rId9" imgW="1396800" imgH="723600" progId="Photoshop.Image.15">
                  <p:embed/>
                  <p:pic>
                    <p:nvPicPr>
                      <p:cNvPr id="0" name=""/>
                      <p:cNvPicPr/>
                      <p:nvPr/>
                    </p:nvPicPr>
                    <p:blipFill>
                      <a:blip r:embed="rId10"/>
                      <a:stretch>
                        <a:fillRect/>
                      </a:stretch>
                    </p:blipFill>
                    <p:spPr>
                      <a:xfrm>
                        <a:off x="20955000" y="901620"/>
                        <a:ext cx="3608915" cy="1870074"/>
                      </a:xfrm>
                      <a:prstGeom prst="rect">
                        <a:avLst/>
                      </a:prstGeom>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950790093"/>
              </p:ext>
            </p:extLst>
          </p:nvPr>
        </p:nvGraphicFramePr>
        <p:xfrm>
          <a:off x="914400" y="901620"/>
          <a:ext cx="5397850" cy="1657431"/>
        </p:xfrm>
        <a:graphic>
          <a:graphicData uri="http://schemas.openxmlformats.org/presentationml/2006/ole">
            <mc:AlternateContent xmlns:mc="http://schemas.openxmlformats.org/markup-compatibility/2006">
              <mc:Choice xmlns:v="urn:schemas-microsoft-com:vml" Requires="v">
                <p:oleObj spid="_x0000_s1343" name="Image" r:id="rId11" imgW="3060000" imgH="939600" progId="Photoshop.Image.15">
                  <p:embed/>
                </p:oleObj>
              </mc:Choice>
              <mc:Fallback>
                <p:oleObj name="Image" r:id="rId11" imgW="3060000" imgH="939600" progId="Photoshop.Image.15">
                  <p:embed/>
                  <p:pic>
                    <p:nvPicPr>
                      <p:cNvPr id="0" name=""/>
                      <p:cNvPicPr/>
                      <p:nvPr/>
                    </p:nvPicPr>
                    <p:blipFill>
                      <a:blip r:embed="rId12"/>
                      <a:stretch>
                        <a:fillRect/>
                      </a:stretch>
                    </p:blipFill>
                    <p:spPr>
                      <a:xfrm>
                        <a:off x="914400" y="901620"/>
                        <a:ext cx="5397850" cy="1657431"/>
                      </a:xfrm>
                      <a:prstGeom prst="rect">
                        <a:avLst/>
                      </a:prstGeom>
                    </p:spPr>
                  </p:pic>
                </p:oleObj>
              </mc:Fallback>
            </mc:AlternateContent>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4185004649"/>
              </p:ext>
            </p:extLst>
          </p:nvPr>
        </p:nvGraphicFramePr>
        <p:xfrm>
          <a:off x="7417593" y="609093"/>
          <a:ext cx="2568170" cy="2511933"/>
        </p:xfrm>
        <a:graphic>
          <a:graphicData uri="http://schemas.openxmlformats.org/presentationml/2006/ole">
            <mc:AlternateContent xmlns:mc="http://schemas.openxmlformats.org/markup-compatibility/2006">
              <mc:Choice xmlns:v="urn:schemas-microsoft-com:vml" Requires="v">
                <p:oleObj spid="_x0000_s1344" name="Image" r:id="rId13" imgW="1739520" imgH="1701360" progId="Photoshop.Image.15">
                  <p:embed/>
                </p:oleObj>
              </mc:Choice>
              <mc:Fallback>
                <p:oleObj name="Image" r:id="rId13" imgW="1739520" imgH="1701360" progId="Photoshop.Image.15">
                  <p:embed/>
                  <p:pic>
                    <p:nvPicPr>
                      <p:cNvPr id="0" name=""/>
                      <p:cNvPicPr/>
                      <p:nvPr/>
                    </p:nvPicPr>
                    <p:blipFill>
                      <a:blip r:embed="rId14"/>
                      <a:stretch>
                        <a:fillRect/>
                      </a:stretch>
                    </p:blipFill>
                    <p:spPr>
                      <a:xfrm>
                        <a:off x="7417593" y="609093"/>
                        <a:ext cx="2568170" cy="2511933"/>
                      </a:xfrm>
                      <a:prstGeom prst="rect">
                        <a:avLst/>
                      </a:prstGeom>
                    </p:spPr>
                  </p:pic>
                </p:oleObj>
              </mc:Fallback>
            </mc:AlternateContent>
          </a:graphicData>
        </a:graphic>
      </p:graphicFrame>
      <p:pic>
        <p:nvPicPr>
          <p:cNvPr id="13" name="Picture 12"/>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23728485" y="14554200"/>
            <a:ext cx="7896225" cy="6086475"/>
          </a:xfrm>
          <a:prstGeom prst="rect">
            <a:avLst/>
          </a:prstGeom>
          <a:noFill/>
        </p:spPr>
      </p:pic>
      <p:graphicFrame>
        <p:nvGraphicFramePr>
          <p:cNvPr id="21" name="Chart 20"/>
          <p:cNvGraphicFramePr/>
          <p:nvPr>
            <p:extLst>
              <p:ext uri="{D42A27DB-BD31-4B8C-83A1-F6EECF244321}">
                <p14:modId xmlns:p14="http://schemas.microsoft.com/office/powerpoint/2010/main" val="3979383716"/>
              </p:ext>
            </p:extLst>
          </p:nvPr>
        </p:nvGraphicFramePr>
        <p:xfrm>
          <a:off x="15244217" y="6195045"/>
          <a:ext cx="6779951" cy="5443177"/>
        </p:xfrm>
        <a:graphic>
          <a:graphicData uri="http://schemas.openxmlformats.org/drawingml/2006/chart">
            <c:chart xmlns:c="http://schemas.openxmlformats.org/drawingml/2006/chart" xmlns:r="http://schemas.openxmlformats.org/officeDocument/2006/relationships" r:id="rId16"/>
          </a:graphicData>
        </a:graphic>
      </p:graphicFrame>
      <p:sp>
        <p:nvSpPr>
          <p:cNvPr id="46" name="TextBox 2"/>
          <p:cNvSpPr txBox="1">
            <a:spLocks noChangeArrowheads="1"/>
          </p:cNvSpPr>
          <p:nvPr/>
        </p:nvSpPr>
        <p:spPr bwMode="auto">
          <a:xfrm>
            <a:off x="23608166" y="6593344"/>
            <a:ext cx="8016543" cy="60016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lvl="0" algn="just"/>
            <a:r>
              <a:rPr lang="en-US" sz="3200" dirty="0" smtClean="0">
                <a:latin typeface="Calibri" panose="020F0502020204030204" pitchFamily="34" charset="0"/>
              </a:rPr>
              <a:t>The system should allow the user:</a:t>
            </a:r>
          </a:p>
          <a:p>
            <a:pPr marL="457200" lvl="0" indent="-457200" algn="just">
              <a:buFont typeface="Arial" panose="020B0604020202020204" pitchFamily="34" charset="0"/>
              <a:buChar char="•"/>
            </a:pPr>
            <a:r>
              <a:rPr lang="en-US" sz="3200" dirty="0" smtClean="0">
                <a:latin typeface="Calibri" panose="020F0502020204030204" pitchFamily="34" charset="0"/>
              </a:rPr>
              <a:t>Display </a:t>
            </a:r>
            <a:r>
              <a:rPr lang="en-US" sz="3200" dirty="0">
                <a:latin typeface="Calibri" panose="020F0502020204030204" pitchFamily="34" charset="0"/>
              </a:rPr>
              <a:t>Hours of </a:t>
            </a:r>
            <a:r>
              <a:rPr lang="en-US" sz="3200" dirty="0" smtClean="0">
                <a:latin typeface="Calibri" panose="020F0502020204030204" pitchFamily="34" charset="0"/>
              </a:rPr>
              <a:t>Operation</a:t>
            </a:r>
          </a:p>
          <a:p>
            <a:pPr marL="457200" indent="-457200" algn="just">
              <a:buFont typeface="Arial" panose="020B0604020202020204" pitchFamily="34" charset="0"/>
              <a:buChar char="•"/>
            </a:pPr>
            <a:r>
              <a:rPr lang="en-US" sz="3200" dirty="0" smtClean="0">
                <a:latin typeface="Calibri" panose="020F0502020204030204" pitchFamily="34" charset="0"/>
              </a:rPr>
              <a:t>Receive Trolley </a:t>
            </a:r>
            <a:r>
              <a:rPr lang="en-US" sz="3200" dirty="0">
                <a:latin typeface="Calibri" panose="020F0502020204030204" pitchFamily="34" charset="0"/>
              </a:rPr>
              <a:t>Alerts</a:t>
            </a:r>
          </a:p>
          <a:p>
            <a:pPr marL="457200" indent="-457200" algn="just">
              <a:buFont typeface="Arial" panose="020B0604020202020204" pitchFamily="34" charset="0"/>
              <a:buChar char="•"/>
            </a:pPr>
            <a:r>
              <a:rPr lang="en-US" sz="3200" dirty="0" smtClean="0">
                <a:latin typeface="Calibri" panose="020F0502020204030204" pitchFamily="34" charset="0"/>
              </a:rPr>
              <a:t>Set </a:t>
            </a:r>
            <a:r>
              <a:rPr lang="en-US" sz="3200" dirty="0">
                <a:latin typeface="Calibri" panose="020F0502020204030204" pitchFamily="34" charset="0"/>
              </a:rPr>
              <a:t>Favorite Stop</a:t>
            </a:r>
          </a:p>
          <a:p>
            <a:pPr marL="457200" indent="-457200" algn="just">
              <a:buFont typeface="Arial" panose="020B0604020202020204" pitchFamily="34" charset="0"/>
              <a:buChar char="•"/>
            </a:pPr>
            <a:r>
              <a:rPr lang="en-US" sz="3200" dirty="0" smtClean="0">
                <a:latin typeface="Calibri" panose="020F0502020204030204" pitchFamily="34" charset="0"/>
              </a:rPr>
              <a:t>Remove </a:t>
            </a:r>
            <a:r>
              <a:rPr lang="en-US" sz="3200" dirty="0">
                <a:latin typeface="Calibri" panose="020F0502020204030204" pitchFamily="34" charset="0"/>
              </a:rPr>
              <a:t>Favorite Stop</a:t>
            </a:r>
          </a:p>
          <a:p>
            <a:pPr marL="457200" indent="-457200" algn="just">
              <a:buFont typeface="Arial" panose="020B0604020202020204" pitchFamily="34" charset="0"/>
              <a:buChar char="•"/>
            </a:pPr>
            <a:r>
              <a:rPr lang="en-US" sz="3200" dirty="0" smtClean="0">
                <a:latin typeface="Calibri" panose="020F0502020204030204" pitchFamily="34" charset="0"/>
              </a:rPr>
              <a:t>List </a:t>
            </a:r>
            <a:r>
              <a:rPr lang="en-US" sz="3200" dirty="0">
                <a:latin typeface="Calibri" panose="020F0502020204030204" pitchFamily="34" charset="0"/>
              </a:rPr>
              <a:t>Stops </a:t>
            </a:r>
            <a:r>
              <a:rPr lang="en-US" sz="3200" dirty="0" smtClean="0">
                <a:latin typeface="Calibri" panose="020F0502020204030204" pitchFamily="34" charset="0"/>
              </a:rPr>
              <a:t>for a specific route</a:t>
            </a:r>
            <a:endParaRPr lang="en-US" sz="3200" dirty="0">
              <a:latin typeface="Calibri" panose="020F0502020204030204" pitchFamily="34" charset="0"/>
            </a:endParaRPr>
          </a:p>
          <a:p>
            <a:pPr marL="457200" indent="-457200" algn="just">
              <a:buFont typeface="Arial" panose="020B0604020202020204" pitchFamily="34" charset="0"/>
              <a:buChar char="•"/>
            </a:pPr>
            <a:r>
              <a:rPr lang="en-US" sz="3200" dirty="0" smtClean="0">
                <a:latin typeface="Calibri" panose="020F0502020204030204" pitchFamily="34" charset="0"/>
              </a:rPr>
              <a:t>Login</a:t>
            </a:r>
            <a:endParaRPr lang="en-US" sz="3200" dirty="0">
              <a:latin typeface="Calibri" panose="020F0502020204030204" pitchFamily="34" charset="0"/>
            </a:endParaRPr>
          </a:p>
          <a:p>
            <a:pPr marL="457200" indent="-457200" algn="just">
              <a:buFont typeface="Arial" panose="020B0604020202020204" pitchFamily="34" charset="0"/>
              <a:buChar char="•"/>
            </a:pPr>
            <a:r>
              <a:rPr lang="en-US" sz="3200" dirty="0" smtClean="0">
                <a:latin typeface="Calibri" panose="020F0502020204030204" pitchFamily="34" charset="0"/>
              </a:rPr>
              <a:t>Register</a:t>
            </a:r>
            <a:endParaRPr lang="en-US" sz="3200" dirty="0">
              <a:latin typeface="Calibri" panose="020F0502020204030204" pitchFamily="34" charset="0"/>
            </a:endParaRPr>
          </a:p>
          <a:p>
            <a:pPr marL="457200" indent="-457200" algn="just">
              <a:buFont typeface="Arial" panose="020B0604020202020204" pitchFamily="34" charset="0"/>
              <a:buChar char="•"/>
            </a:pPr>
            <a:r>
              <a:rPr lang="en-US" sz="3200" dirty="0" smtClean="0">
                <a:latin typeface="Calibri" panose="020F0502020204030204" pitchFamily="34" charset="0"/>
              </a:rPr>
              <a:t>Request </a:t>
            </a:r>
            <a:r>
              <a:rPr lang="en-US" sz="3200" dirty="0">
                <a:latin typeface="Calibri" panose="020F0502020204030204" pitchFamily="34" charset="0"/>
              </a:rPr>
              <a:t>Stop</a:t>
            </a:r>
          </a:p>
          <a:p>
            <a:pPr marL="457200" indent="-457200" algn="just">
              <a:buFont typeface="Arial" panose="020B0604020202020204" pitchFamily="34" charset="0"/>
              <a:buChar char="•"/>
            </a:pPr>
            <a:r>
              <a:rPr lang="en-US" sz="3200" dirty="0" smtClean="0">
                <a:latin typeface="Calibri" panose="020F0502020204030204" pitchFamily="34" charset="0"/>
              </a:rPr>
              <a:t>Report </a:t>
            </a:r>
            <a:r>
              <a:rPr lang="en-US" sz="3200" dirty="0">
                <a:latin typeface="Calibri" panose="020F0502020204030204" pitchFamily="34" charset="0"/>
              </a:rPr>
              <a:t>Problem</a:t>
            </a:r>
          </a:p>
          <a:p>
            <a:pPr marL="457200" indent="-457200" algn="just">
              <a:buFont typeface="Arial" panose="020B0604020202020204" pitchFamily="34" charset="0"/>
              <a:buChar char="•"/>
            </a:pPr>
            <a:r>
              <a:rPr lang="en-US" sz="3200" dirty="0" smtClean="0">
                <a:latin typeface="Calibri" panose="020F0502020204030204" pitchFamily="34" charset="0"/>
              </a:rPr>
              <a:t>Send </a:t>
            </a:r>
            <a:r>
              <a:rPr lang="en-US" sz="3200" dirty="0" smtClean="0">
                <a:latin typeface="Calibri" panose="020F0502020204030204" pitchFamily="34" charset="0"/>
              </a:rPr>
              <a:t>Feedback</a:t>
            </a:r>
          </a:p>
          <a:p>
            <a:pPr marL="457200" indent="-457200" algn="just">
              <a:buFont typeface="Arial" panose="020B0604020202020204" pitchFamily="34" charset="0"/>
              <a:buChar char="•"/>
            </a:pPr>
            <a:r>
              <a:rPr lang="en-US" sz="3200" dirty="0">
                <a:latin typeface="Calibri" panose="020F0502020204030204" pitchFamily="34" charset="0"/>
              </a:rPr>
              <a:t>Receive  Trolley Arrived to Location </a:t>
            </a:r>
            <a:r>
              <a:rPr lang="en-US" sz="3200" dirty="0" smtClean="0">
                <a:latin typeface="Calibri" panose="020F0502020204030204" pitchFamily="34" charset="0"/>
              </a:rPr>
              <a:t>Alert</a:t>
            </a:r>
            <a:endParaRPr lang="en-US" sz="3200" dirty="0">
              <a:latin typeface="Calibri" panose="020F0502020204030204" pitchFamily="34" charset="0"/>
            </a:endParaRPr>
          </a:p>
        </p:txBody>
      </p:sp>
      <p:sp>
        <p:nvSpPr>
          <p:cNvPr id="47" name="TextBox 2"/>
          <p:cNvSpPr txBox="1">
            <a:spLocks noChangeArrowheads="1"/>
          </p:cNvSpPr>
          <p:nvPr/>
        </p:nvSpPr>
        <p:spPr bwMode="auto">
          <a:xfrm>
            <a:off x="1192213" y="14876889"/>
            <a:ext cx="8763000" cy="45243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just"/>
            <a:r>
              <a:rPr lang="en-US" sz="3200" dirty="0" smtClean="0">
                <a:latin typeface="Calibri" panose="020F0502020204030204" pitchFamily="34" charset="0"/>
              </a:rPr>
              <a:t>There are several transportation tracking alternatives being used on Miami-Dade. However non of them is focused on the vision </a:t>
            </a:r>
            <a:r>
              <a:rPr lang="en-US" sz="3200" dirty="0" err="1" smtClean="0">
                <a:latin typeface="Calibri" panose="020F0502020204030204" pitchFamily="34" charset="0"/>
              </a:rPr>
              <a:t>Pinecrest</a:t>
            </a:r>
            <a:r>
              <a:rPr lang="en-US" sz="3200" dirty="0" smtClean="0">
                <a:latin typeface="Calibri" panose="020F0502020204030204" pitchFamily="34" charset="0"/>
              </a:rPr>
              <a:t> administration has for their citizens. Currently, the trolleys are mainly used </a:t>
            </a:r>
            <a:r>
              <a:rPr lang="en-US" sz="3200" dirty="0">
                <a:latin typeface="Calibri" panose="020F0502020204030204" pitchFamily="34" charset="0"/>
              </a:rPr>
              <a:t>as alternative to get to </a:t>
            </a:r>
            <a:r>
              <a:rPr lang="en-US" sz="3200" dirty="0" smtClean="0">
                <a:latin typeface="Calibri" panose="020F0502020204030204" pitchFamily="34" charset="0"/>
              </a:rPr>
              <a:t>local schools, but their customers have </a:t>
            </a:r>
            <a:r>
              <a:rPr lang="en-US" sz="3200" dirty="0">
                <a:latin typeface="Calibri" panose="020F0502020204030204" pitchFamily="34" charset="0"/>
              </a:rPr>
              <a:t>no way to know </a:t>
            </a:r>
            <a:r>
              <a:rPr lang="en-US" sz="3200" dirty="0" smtClean="0">
                <a:latin typeface="Calibri" panose="020F0502020204030204" pitchFamily="34" charset="0"/>
              </a:rPr>
              <a:t>the estimated time </a:t>
            </a:r>
            <a:r>
              <a:rPr lang="en-US" sz="3200" dirty="0">
                <a:latin typeface="Calibri" panose="020F0502020204030204" pitchFamily="34" charset="0"/>
              </a:rPr>
              <a:t>for next mover while </a:t>
            </a:r>
            <a:r>
              <a:rPr lang="en-US" sz="3200" dirty="0" smtClean="0">
                <a:latin typeface="Calibri" panose="020F0502020204030204" pitchFamily="34" charset="0"/>
              </a:rPr>
              <a:t>waiting at </a:t>
            </a:r>
            <a:r>
              <a:rPr lang="en-US" sz="3200" dirty="0">
                <a:latin typeface="Calibri" panose="020F0502020204030204" pitchFamily="34" charset="0"/>
              </a:rPr>
              <a:t>a stop, or the nearest stop to their actual position</a:t>
            </a:r>
            <a:r>
              <a:rPr lang="en-US" sz="3200" dirty="0" smtClean="0">
                <a:latin typeface="Calibri" panose="020F0502020204030204" pitchFamily="34" charset="0"/>
              </a:rPr>
              <a:t>. </a:t>
            </a:r>
            <a:endParaRPr lang="en-US" sz="3200" dirty="0">
              <a:latin typeface="Calibri" panose="020F0502020204030204" pitchFamily="34" charset="0"/>
            </a:endParaRPr>
          </a:p>
        </p:txBody>
      </p:sp>
      <p:sp>
        <p:nvSpPr>
          <p:cNvPr id="48" name="TextBox 2"/>
          <p:cNvSpPr txBox="1">
            <a:spLocks noChangeArrowheads="1"/>
          </p:cNvSpPr>
          <p:nvPr/>
        </p:nvSpPr>
        <p:spPr bwMode="auto">
          <a:xfrm>
            <a:off x="1192213" y="35395441"/>
            <a:ext cx="8763000" cy="403187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lvl="0" algn="just"/>
            <a:r>
              <a:rPr lang="en-US" altLang="en-US" sz="3200" dirty="0" err="1" smtClean="0">
                <a:latin typeface="+mn-lt"/>
              </a:rPr>
              <a:t>Pinecrest</a:t>
            </a:r>
            <a:r>
              <a:rPr lang="en-US" altLang="en-US" sz="3200" dirty="0" smtClean="0">
                <a:latin typeface="+mn-lt"/>
              </a:rPr>
              <a:t> residents </a:t>
            </a:r>
            <a:r>
              <a:rPr lang="en-US" altLang="en-US" sz="3200" dirty="0" smtClean="0">
                <a:latin typeface="+mn-lt"/>
              </a:rPr>
              <a:t>can take advantage of the first stage of the </a:t>
            </a:r>
            <a:r>
              <a:rPr lang="en-US" altLang="en-US" sz="3200" dirty="0" err="1" smtClean="0">
                <a:latin typeface="+mn-lt"/>
              </a:rPr>
              <a:t>Pinecrest</a:t>
            </a:r>
            <a:r>
              <a:rPr lang="en-US" altLang="en-US" sz="3200" dirty="0" smtClean="0">
                <a:latin typeface="+mn-lt"/>
              </a:rPr>
              <a:t> People Mover App. They could find that the system could now provide them with functionalities like tracking the bus, find near stops, receive system alerts, and define favorites as well.</a:t>
            </a:r>
            <a:endParaRPr lang="en-US" sz="3200" dirty="0">
              <a:latin typeface="+mn-lt"/>
            </a:endParaRPr>
          </a:p>
          <a:p>
            <a:pPr algn="just"/>
            <a:r>
              <a:rPr lang="en-US" altLang="en-US" sz="3200" dirty="0" smtClean="0">
                <a:latin typeface="+mn-lt"/>
              </a:rPr>
              <a:t>This </a:t>
            </a:r>
            <a:r>
              <a:rPr lang="en-US" altLang="en-US" sz="3200" dirty="0">
                <a:latin typeface="+mn-lt"/>
              </a:rPr>
              <a:t>version sets the </a:t>
            </a:r>
            <a:r>
              <a:rPr lang="en-US" altLang="en-US" sz="3200" dirty="0" smtClean="0">
                <a:latin typeface="+mn-lt"/>
              </a:rPr>
              <a:t>roots </a:t>
            </a:r>
            <a:r>
              <a:rPr lang="en-US" altLang="en-US" sz="3200" dirty="0">
                <a:latin typeface="+mn-lt"/>
              </a:rPr>
              <a:t>for future </a:t>
            </a:r>
            <a:r>
              <a:rPr lang="en-US" altLang="en-US" sz="3200" dirty="0" smtClean="0">
                <a:latin typeface="+mn-lt"/>
              </a:rPr>
              <a:t>development in continue improvement of the actual system.</a:t>
            </a:r>
            <a:endParaRPr lang="en-US" altLang="en-US" sz="3200" dirty="0">
              <a:latin typeface="+mn-lt"/>
            </a:endParaRPr>
          </a:p>
        </p:txBody>
      </p:sp>
      <p:sp>
        <p:nvSpPr>
          <p:cNvPr id="49" name="TextBox 2"/>
          <p:cNvSpPr txBox="1">
            <a:spLocks noChangeArrowheads="1"/>
          </p:cNvSpPr>
          <p:nvPr/>
        </p:nvSpPr>
        <p:spPr bwMode="auto">
          <a:xfrm>
            <a:off x="1192213" y="28879800"/>
            <a:ext cx="8763000" cy="501675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just" eaLnBrk="1" hangingPunct="1"/>
            <a:r>
              <a:rPr lang="en-US" altLang="en-US" sz="3200" dirty="0">
                <a:solidFill>
                  <a:srgbClr val="212121"/>
                </a:solidFill>
                <a:latin typeface="Calibri" panose="020F0502020204030204" pitchFamily="34" charset="0"/>
              </a:rPr>
              <a:t>Integration Testing: </a:t>
            </a:r>
            <a:endParaRPr lang="en-US" altLang="en-US" sz="3200" dirty="0" smtClean="0">
              <a:solidFill>
                <a:srgbClr val="212121"/>
              </a:solidFill>
              <a:latin typeface="Calibri" panose="020F0502020204030204" pitchFamily="34" charset="0"/>
            </a:endParaRPr>
          </a:p>
          <a:p>
            <a:pPr algn="just" eaLnBrk="1" hangingPunct="1"/>
            <a:r>
              <a:rPr lang="en-US" altLang="en-US" sz="3200" dirty="0" smtClean="0">
                <a:solidFill>
                  <a:srgbClr val="212121"/>
                </a:solidFill>
                <a:latin typeface="Calibri" panose="020F0502020204030204" pitchFamily="34" charset="0"/>
              </a:rPr>
              <a:t>Established </a:t>
            </a:r>
            <a:r>
              <a:rPr lang="en-US" altLang="en-US" sz="3200" dirty="0">
                <a:solidFill>
                  <a:srgbClr val="212121"/>
                </a:solidFill>
                <a:latin typeface="Calibri" panose="020F0502020204030204" pitchFamily="34" charset="0"/>
              </a:rPr>
              <a:t>that </a:t>
            </a:r>
            <a:r>
              <a:rPr lang="en-US" altLang="en-US" sz="3200" dirty="0" smtClean="0">
                <a:solidFill>
                  <a:srgbClr val="212121"/>
                </a:solidFill>
                <a:latin typeface="Calibri" panose="020F0502020204030204" pitchFamily="34" charset="0"/>
              </a:rPr>
              <a:t> the API backend was </a:t>
            </a:r>
            <a:r>
              <a:rPr lang="en-US" altLang="en-US" sz="3200" dirty="0">
                <a:solidFill>
                  <a:srgbClr val="212121"/>
                </a:solidFill>
                <a:latin typeface="Calibri" panose="020F0502020204030204" pitchFamily="34" charset="0"/>
              </a:rPr>
              <a:t>working as </a:t>
            </a:r>
            <a:r>
              <a:rPr lang="en-US" altLang="en-US" sz="3200" dirty="0" smtClean="0">
                <a:solidFill>
                  <a:srgbClr val="212121"/>
                </a:solidFill>
                <a:latin typeface="Calibri" panose="020F0502020204030204" pitchFamily="34" charset="0"/>
              </a:rPr>
              <a:t>expected with </a:t>
            </a:r>
            <a:r>
              <a:rPr lang="en-US" altLang="en-US" sz="3200" dirty="0">
                <a:solidFill>
                  <a:srgbClr val="212121"/>
                </a:solidFill>
                <a:latin typeface="Calibri" panose="020F0502020204030204" pitchFamily="34" charset="0"/>
              </a:rPr>
              <a:t>the </a:t>
            </a:r>
            <a:r>
              <a:rPr lang="en-US" altLang="en-US" sz="3200" dirty="0" smtClean="0">
                <a:solidFill>
                  <a:srgbClr val="212121"/>
                </a:solidFill>
                <a:latin typeface="Calibri" panose="020F0502020204030204" pitchFamily="34" charset="0"/>
              </a:rPr>
              <a:t>frontend</a:t>
            </a:r>
            <a:r>
              <a:rPr lang="en-US" altLang="en-US" sz="3200" dirty="0">
                <a:solidFill>
                  <a:srgbClr val="212121"/>
                </a:solidFill>
                <a:latin typeface="Calibri" panose="020F0502020204030204" pitchFamily="34" charset="0"/>
              </a:rPr>
              <a:t>. </a:t>
            </a:r>
            <a:r>
              <a:rPr lang="en-US" altLang="en-US" sz="3200" dirty="0" smtClean="0">
                <a:solidFill>
                  <a:srgbClr val="212121"/>
                </a:solidFill>
                <a:latin typeface="Calibri" panose="020F0502020204030204" pitchFamily="34" charset="0"/>
              </a:rPr>
              <a:t>We validated that the functionalities where accomplished using the used cases already defined. </a:t>
            </a:r>
            <a:endParaRPr lang="en-US" altLang="en-US" sz="3200" dirty="0">
              <a:solidFill>
                <a:srgbClr val="212121"/>
              </a:solidFill>
              <a:latin typeface="Calibri" panose="020F0502020204030204" pitchFamily="34" charset="0"/>
            </a:endParaRPr>
          </a:p>
          <a:p>
            <a:pPr algn="just" eaLnBrk="1" hangingPunct="1"/>
            <a:r>
              <a:rPr lang="en-US" altLang="en-US" sz="3200" dirty="0" smtClean="0">
                <a:solidFill>
                  <a:srgbClr val="212121"/>
                </a:solidFill>
                <a:latin typeface="Calibri" panose="020F0502020204030204" pitchFamily="34" charset="0"/>
              </a:rPr>
              <a:t>Manually </a:t>
            </a:r>
            <a:r>
              <a:rPr lang="en-US" altLang="en-US" sz="3200" dirty="0">
                <a:solidFill>
                  <a:srgbClr val="212121"/>
                </a:solidFill>
                <a:latin typeface="Calibri" panose="020F0502020204030204" pitchFamily="34" charset="0"/>
              </a:rPr>
              <a:t>Exploratory Testing: The system was </a:t>
            </a:r>
            <a:r>
              <a:rPr lang="en-US" altLang="en-US" sz="3200" dirty="0" smtClean="0">
                <a:solidFill>
                  <a:srgbClr val="212121"/>
                </a:solidFill>
                <a:latin typeface="Calibri" panose="020F0502020204030204" pitchFamily="34" charset="0"/>
              </a:rPr>
              <a:t>extensible tested </a:t>
            </a:r>
            <a:r>
              <a:rPr lang="en-US" altLang="en-US" sz="3200" dirty="0">
                <a:solidFill>
                  <a:srgbClr val="212121"/>
                </a:solidFill>
                <a:latin typeface="Calibri" panose="020F0502020204030204" pitchFamily="34" charset="0"/>
              </a:rPr>
              <a:t>by </a:t>
            </a:r>
            <a:r>
              <a:rPr lang="en-US" altLang="en-US" sz="3200" dirty="0" smtClean="0">
                <a:solidFill>
                  <a:srgbClr val="212121"/>
                </a:solidFill>
                <a:latin typeface="Calibri" panose="020F0502020204030204" pitchFamily="34" charset="0"/>
              </a:rPr>
              <a:t>imitating </a:t>
            </a:r>
            <a:r>
              <a:rPr lang="en-US" altLang="en-US" sz="3200" dirty="0">
                <a:solidFill>
                  <a:srgbClr val="212121"/>
                </a:solidFill>
                <a:latin typeface="Calibri" panose="020F0502020204030204" pitchFamily="34" charset="0"/>
              </a:rPr>
              <a:t>the role of the </a:t>
            </a:r>
            <a:r>
              <a:rPr lang="en-US" altLang="en-US" sz="3200" dirty="0" smtClean="0">
                <a:solidFill>
                  <a:srgbClr val="212121"/>
                </a:solidFill>
                <a:latin typeface="Calibri" panose="020F0502020204030204" pitchFamily="34" charset="0"/>
              </a:rPr>
              <a:t>regular, registered and admin user as well. All the features </a:t>
            </a:r>
            <a:r>
              <a:rPr lang="en-US" altLang="en-US" sz="3200" dirty="0">
                <a:solidFill>
                  <a:srgbClr val="212121"/>
                </a:solidFill>
                <a:latin typeface="Calibri" panose="020F0502020204030204" pitchFamily="34" charset="0"/>
              </a:rPr>
              <a:t>of the </a:t>
            </a:r>
            <a:r>
              <a:rPr lang="en-US" altLang="en-US" sz="3200" dirty="0" smtClean="0">
                <a:solidFill>
                  <a:srgbClr val="212121"/>
                </a:solidFill>
                <a:latin typeface="Calibri" panose="020F0502020204030204" pitchFamily="34" charset="0"/>
              </a:rPr>
              <a:t>client application were tested to </a:t>
            </a:r>
            <a:r>
              <a:rPr lang="en-US" altLang="en-US" sz="3200" dirty="0">
                <a:solidFill>
                  <a:srgbClr val="212121"/>
                </a:solidFill>
                <a:latin typeface="Calibri" panose="020F0502020204030204" pitchFamily="34" charset="0"/>
              </a:rPr>
              <a:t>ensure proper behavior. </a:t>
            </a:r>
          </a:p>
        </p:txBody>
      </p:sp>
      <p:sp>
        <p:nvSpPr>
          <p:cNvPr id="3" name="TextBox 2"/>
          <p:cNvSpPr txBox="1"/>
          <p:nvPr/>
        </p:nvSpPr>
        <p:spPr>
          <a:xfrm>
            <a:off x="1219200" y="41978271"/>
            <a:ext cx="30405509" cy="2062103"/>
          </a:xfrm>
          <a:prstGeom prst="rect">
            <a:avLst/>
          </a:prstGeom>
          <a:noFill/>
        </p:spPr>
        <p:txBody>
          <a:bodyPr wrap="square" rtlCol="0">
            <a:spAutoFit/>
          </a:bodyPr>
          <a:lstStyle/>
          <a:p>
            <a:pPr algn="ctr" eaLnBrk="1" hangingPunct="1">
              <a:buClr>
                <a:srgbClr val="3333CC"/>
              </a:buClr>
              <a:defRPr/>
            </a:pPr>
            <a:r>
              <a:rPr lang="en-US" altLang="x-none" sz="3200" dirty="0">
                <a:solidFill>
                  <a:srgbClr val="212121"/>
                </a:solidFill>
                <a:latin typeface="+mn-lt"/>
              </a:rPr>
              <a:t>The material presented in this poster is based upon the requirements specified </a:t>
            </a:r>
            <a:r>
              <a:rPr lang="en-US" altLang="x-none" sz="3200" dirty="0" smtClean="0">
                <a:solidFill>
                  <a:srgbClr val="212121"/>
                </a:solidFill>
                <a:latin typeface="+mn-lt"/>
              </a:rPr>
              <a:t>by Gabriela Wilson. </a:t>
            </a:r>
            <a:endParaRPr lang="en-US" altLang="x-none" sz="3200" dirty="0">
              <a:solidFill>
                <a:srgbClr val="212121"/>
              </a:solidFill>
              <a:latin typeface="+mn-lt"/>
            </a:endParaRPr>
          </a:p>
          <a:p>
            <a:pPr algn="ctr" eaLnBrk="1" hangingPunct="1">
              <a:buClr>
                <a:srgbClr val="3333CC"/>
              </a:buClr>
              <a:defRPr/>
            </a:pPr>
            <a:r>
              <a:rPr lang="en-US" altLang="x-none" sz="3200" dirty="0">
                <a:solidFill>
                  <a:srgbClr val="212121"/>
                </a:solidFill>
                <a:latin typeface="+mn-lt"/>
              </a:rPr>
              <a:t>Special thanks to my Family, my </a:t>
            </a:r>
            <a:r>
              <a:rPr lang="en-US" altLang="x-none" sz="3200" dirty="0" smtClean="0">
                <a:solidFill>
                  <a:srgbClr val="212121"/>
                </a:solidFill>
                <a:latin typeface="+mn-lt"/>
              </a:rPr>
              <a:t>team partner: Ricardo Martinez; </a:t>
            </a:r>
            <a:r>
              <a:rPr lang="en-US" sz="3200" dirty="0" smtClean="0">
                <a:latin typeface="+mn-lt"/>
              </a:rPr>
              <a:t>Mitchell </a:t>
            </a:r>
            <a:r>
              <a:rPr lang="en-US" sz="3200" dirty="0" err="1" smtClean="0">
                <a:latin typeface="+mn-lt"/>
              </a:rPr>
              <a:t>Simoens</a:t>
            </a:r>
            <a:r>
              <a:rPr lang="en-US" sz="3200" dirty="0" smtClean="0">
                <a:latin typeface="+mn-lt"/>
              </a:rPr>
              <a:t> , Dan </a:t>
            </a:r>
            <a:r>
              <a:rPr lang="en-US" sz="3200" dirty="0" err="1" smtClean="0">
                <a:latin typeface="+mn-lt"/>
              </a:rPr>
              <a:t>Camaraza</a:t>
            </a:r>
            <a:r>
              <a:rPr lang="en-US" sz="3200" dirty="0" smtClean="0">
                <a:latin typeface="+mn-lt"/>
              </a:rPr>
              <a:t> from </a:t>
            </a:r>
            <a:r>
              <a:rPr lang="en-US" sz="3200" dirty="0" err="1" smtClean="0">
                <a:latin typeface="+mn-lt"/>
              </a:rPr>
              <a:t>Sencha</a:t>
            </a:r>
            <a:r>
              <a:rPr lang="en-US" sz="3200" dirty="0" smtClean="0">
                <a:latin typeface="+mn-lt"/>
              </a:rPr>
              <a:t> Forum</a:t>
            </a:r>
            <a:r>
              <a:rPr lang="en-US" sz="3200" dirty="0" smtClean="0"/>
              <a:t> </a:t>
            </a:r>
          </a:p>
          <a:p>
            <a:pPr algn="ctr" eaLnBrk="1" hangingPunct="1">
              <a:buClr>
                <a:srgbClr val="3333CC"/>
              </a:buClr>
              <a:defRPr/>
            </a:pPr>
            <a:r>
              <a:rPr lang="en-US" altLang="x-none" sz="3200" dirty="0" smtClean="0">
                <a:solidFill>
                  <a:srgbClr val="212121"/>
                </a:solidFill>
                <a:latin typeface="+mn-lt"/>
              </a:rPr>
              <a:t> and our </a:t>
            </a:r>
            <a:r>
              <a:rPr lang="en-US" altLang="x-none" sz="3200" dirty="0">
                <a:solidFill>
                  <a:srgbClr val="212121"/>
                </a:solidFill>
                <a:latin typeface="+mn-lt"/>
              </a:rPr>
              <a:t>mentor </a:t>
            </a:r>
            <a:r>
              <a:rPr lang="en-US" altLang="x-none" sz="3200" dirty="0" smtClean="0">
                <a:solidFill>
                  <a:srgbClr val="212121"/>
                </a:solidFill>
                <a:latin typeface="+mn-lt"/>
              </a:rPr>
              <a:t>Gabriela Wilson.</a:t>
            </a:r>
            <a:endParaRPr lang="en-US" altLang="x-none" sz="3200" dirty="0">
              <a:solidFill>
                <a:srgbClr val="212121"/>
              </a:solidFill>
              <a:latin typeface="+mn-lt"/>
            </a:endParaRPr>
          </a:p>
          <a:p>
            <a:pPr algn="ctr"/>
            <a:endParaRPr lang="en-US" sz="3200" dirty="0">
              <a:latin typeface="+mn-lt"/>
            </a:endParaRPr>
          </a:p>
        </p:txBody>
      </p:sp>
      <p:pic>
        <p:nvPicPr>
          <p:cNvPr id="6" name="Picture 5"/>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17857667" y="14444973"/>
            <a:ext cx="3126989" cy="6052827"/>
          </a:xfrm>
          <a:prstGeom prst="rect">
            <a:avLst/>
          </a:prstGeom>
        </p:spPr>
      </p:pic>
      <p:pic>
        <p:nvPicPr>
          <p:cNvPr id="7" name="Picture 6"/>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4793578" y="22064972"/>
            <a:ext cx="3126989" cy="6052827"/>
          </a:xfrm>
          <a:prstGeom prst="rect">
            <a:avLst/>
          </a:prstGeom>
        </p:spPr>
      </p:pic>
      <p:pic>
        <p:nvPicPr>
          <p:cNvPr id="15" name="Picture 14"/>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11770220" y="14415075"/>
            <a:ext cx="3126989" cy="6052827"/>
          </a:xfrm>
          <a:prstGeom prst="rect">
            <a:avLst/>
          </a:prstGeom>
        </p:spPr>
      </p:pic>
      <p:pic>
        <p:nvPicPr>
          <p:cNvPr id="16" name="Picture 15"/>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10937607" y="22031946"/>
            <a:ext cx="3126989" cy="6052827"/>
          </a:xfrm>
          <a:prstGeom prst="rect">
            <a:avLst/>
          </a:prstGeom>
        </p:spPr>
      </p:pic>
      <p:pic>
        <p:nvPicPr>
          <p:cNvPr id="18" name="Picture 17"/>
          <p:cNvPicPr>
            <a:picLocks noChangeAspect="1"/>
          </p:cNvPicPr>
          <p:nvPr/>
        </p:nvPicPr>
        <p:blipFill>
          <a:blip r:embed="rId21"/>
          <a:stretch>
            <a:fillRect/>
          </a:stretch>
        </p:blipFill>
        <p:spPr>
          <a:xfrm>
            <a:off x="16893817" y="34550304"/>
            <a:ext cx="5109101" cy="5457675"/>
          </a:xfrm>
          <a:prstGeom prst="rect">
            <a:avLst/>
          </a:prstGeom>
        </p:spPr>
      </p:pic>
      <p:pic>
        <p:nvPicPr>
          <p:cNvPr id="19" name="Picture 18"/>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11832045" y="34252729"/>
            <a:ext cx="3126989" cy="6052827"/>
          </a:xfrm>
          <a:prstGeom prst="rect">
            <a:avLst/>
          </a:prstGeom>
        </p:spPr>
      </p:pic>
      <p:pic>
        <p:nvPicPr>
          <p:cNvPr id="50" name="Picture 49" descr="ShowImage.png"/>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17905715" y="974132"/>
            <a:ext cx="1458065" cy="1443484"/>
          </a:xfrm>
          <a:prstGeom prst="rect">
            <a:avLst/>
          </a:prstGeom>
        </p:spPr>
      </p:pic>
      <p:pic>
        <p:nvPicPr>
          <p:cNvPr id="20" name="Picture 19"/>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1219200" y="21914286"/>
            <a:ext cx="8001000" cy="4787682"/>
          </a:xfrm>
          <a:prstGeom prst="rect">
            <a:avLst/>
          </a:prstGeom>
          <a:solidFill>
            <a:srgbClr val="AEFF77"/>
          </a:solidFill>
        </p:spPr>
      </p:pic>
      <p:sp>
        <p:nvSpPr>
          <p:cNvPr id="22" name="TextBox 21"/>
          <p:cNvSpPr txBox="1"/>
          <p:nvPr/>
        </p:nvSpPr>
        <p:spPr>
          <a:xfrm>
            <a:off x="1192213" y="21120123"/>
            <a:ext cx="4084976" cy="593169"/>
          </a:xfrm>
          <a:prstGeom prst="rect">
            <a:avLst/>
          </a:prstGeom>
          <a:noFill/>
        </p:spPr>
        <p:txBody>
          <a:bodyPr wrap="square" rtlCol="0">
            <a:spAutoFit/>
          </a:bodyPr>
          <a:lstStyle/>
          <a:p>
            <a:r>
              <a:rPr lang="en-US" sz="3200" b="1" dirty="0" smtClean="0">
                <a:latin typeface="+mn-lt"/>
              </a:rPr>
              <a:t>Deployment Diagram</a:t>
            </a:r>
            <a:endParaRPr lang="en-US" sz="3200" b="1" dirty="0">
              <a:latin typeface="+mn-lt"/>
            </a:endParaRPr>
          </a:p>
        </p:txBody>
      </p:sp>
      <p:pic>
        <p:nvPicPr>
          <p:cNvPr id="23" name="Picture 22"/>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11093031" y="6858000"/>
            <a:ext cx="4481370" cy="5202603"/>
          </a:xfrm>
          <a:prstGeom prst="rect">
            <a:avLst/>
          </a:prstGeom>
        </p:spPr>
      </p:pic>
      <p:sp>
        <p:nvSpPr>
          <p:cNvPr id="26" name="TextBox 25"/>
          <p:cNvSpPr txBox="1"/>
          <p:nvPr/>
        </p:nvSpPr>
        <p:spPr>
          <a:xfrm>
            <a:off x="11093031" y="6153941"/>
            <a:ext cx="4481370" cy="584775"/>
          </a:xfrm>
          <a:prstGeom prst="rect">
            <a:avLst/>
          </a:prstGeom>
          <a:noFill/>
        </p:spPr>
        <p:txBody>
          <a:bodyPr wrap="square" rtlCol="0">
            <a:spAutoFit/>
          </a:bodyPr>
          <a:lstStyle/>
          <a:p>
            <a:r>
              <a:rPr lang="en-US" sz="3200" b="1" dirty="0" smtClean="0">
                <a:latin typeface="+mn-lt"/>
              </a:rPr>
              <a:t>Palmetto Middle School</a:t>
            </a:r>
            <a:endParaRPr lang="en-US" sz="3200" b="1" dirty="0">
              <a:latin typeface="+mn-lt"/>
            </a:endParaRPr>
          </a:p>
        </p:txBody>
      </p:sp>
      <p:pic>
        <p:nvPicPr>
          <p:cNvPr id="31" name="Picture 30"/>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24850535" y="27371510"/>
            <a:ext cx="7001065" cy="6308890"/>
          </a:xfrm>
          <a:prstGeom prst="rect">
            <a:avLst/>
          </a:prstGeom>
        </p:spPr>
      </p:pic>
      <p:sp>
        <p:nvSpPr>
          <p:cNvPr id="14336" name="TextBox 14335"/>
          <p:cNvSpPr txBox="1"/>
          <p:nvPr/>
        </p:nvSpPr>
        <p:spPr>
          <a:xfrm>
            <a:off x="25679400" y="13792200"/>
            <a:ext cx="5510679" cy="584775"/>
          </a:xfrm>
          <a:prstGeom prst="rect">
            <a:avLst/>
          </a:prstGeom>
          <a:noFill/>
        </p:spPr>
        <p:txBody>
          <a:bodyPr wrap="square" rtlCol="0">
            <a:spAutoFit/>
          </a:bodyPr>
          <a:lstStyle/>
          <a:p>
            <a:r>
              <a:rPr lang="en-US" sz="3200" b="1" dirty="0" smtClean="0">
                <a:latin typeface="+mn-lt"/>
              </a:rPr>
              <a:t>Favorite Classes Definition </a:t>
            </a:r>
            <a:endParaRPr lang="en-US" sz="3200" b="1" dirty="0">
              <a:latin typeface="+mn-lt"/>
            </a:endParaRPr>
          </a:p>
        </p:txBody>
      </p:sp>
      <p:sp>
        <p:nvSpPr>
          <p:cNvPr id="57" name="TextBox 56"/>
          <p:cNvSpPr txBox="1"/>
          <p:nvPr/>
        </p:nvSpPr>
        <p:spPr>
          <a:xfrm>
            <a:off x="26114031" y="26542425"/>
            <a:ext cx="5510679" cy="584775"/>
          </a:xfrm>
          <a:prstGeom prst="rect">
            <a:avLst/>
          </a:prstGeom>
          <a:noFill/>
        </p:spPr>
        <p:txBody>
          <a:bodyPr wrap="square" rtlCol="0">
            <a:spAutoFit/>
          </a:bodyPr>
          <a:lstStyle/>
          <a:p>
            <a:r>
              <a:rPr lang="en-US" sz="3200" b="1" dirty="0" smtClean="0">
                <a:latin typeface="+mn-lt"/>
              </a:rPr>
              <a:t>Submit Problem (</a:t>
            </a:r>
            <a:r>
              <a:rPr lang="en-US" sz="3200" b="1" dirty="0" err="1" smtClean="0">
                <a:latin typeface="+mn-lt"/>
              </a:rPr>
              <a:t>FrontEnd</a:t>
            </a:r>
            <a:r>
              <a:rPr lang="en-US" sz="3200" b="1" dirty="0" smtClean="0">
                <a:latin typeface="+mn-lt"/>
              </a:rPr>
              <a:t>)</a:t>
            </a:r>
            <a:endParaRPr lang="en-US" sz="3200" b="1" dirty="0">
              <a:latin typeface="+mn-lt"/>
            </a:endParaRPr>
          </a:p>
        </p:txBody>
      </p:sp>
      <p:sp>
        <p:nvSpPr>
          <p:cNvPr id="58" name="TextBox 57"/>
          <p:cNvSpPr txBox="1"/>
          <p:nvPr/>
        </p:nvSpPr>
        <p:spPr>
          <a:xfrm>
            <a:off x="26114031" y="33857625"/>
            <a:ext cx="5510679" cy="584775"/>
          </a:xfrm>
          <a:prstGeom prst="rect">
            <a:avLst/>
          </a:prstGeom>
          <a:noFill/>
        </p:spPr>
        <p:txBody>
          <a:bodyPr wrap="square" rtlCol="0">
            <a:spAutoFit/>
          </a:bodyPr>
          <a:lstStyle/>
          <a:p>
            <a:r>
              <a:rPr lang="en-US" sz="3200" b="1" dirty="0" smtClean="0">
                <a:latin typeface="+mn-lt"/>
              </a:rPr>
              <a:t>Send Email (</a:t>
            </a:r>
            <a:r>
              <a:rPr lang="en-US" sz="3200" b="1" dirty="0" err="1">
                <a:latin typeface="+mn-lt"/>
              </a:rPr>
              <a:t>BackEnd</a:t>
            </a:r>
            <a:r>
              <a:rPr lang="en-US" sz="3200" b="1" dirty="0" smtClean="0">
                <a:latin typeface="+mn-lt"/>
              </a:rPr>
              <a:t>)</a:t>
            </a:r>
            <a:endParaRPr lang="en-US" sz="3200" b="1" dirty="0">
              <a:latin typeface="+mn-lt"/>
            </a:endParaRPr>
          </a:p>
        </p:txBody>
      </p:sp>
      <p:pic>
        <p:nvPicPr>
          <p:cNvPr id="14337" name="Picture 14336"/>
          <p:cNvPicPr>
            <a:picLocks noChangeAspect="1"/>
          </p:cNvPicPr>
          <p:nvPr/>
        </p:nvPicPr>
        <p:blipFill>
          <a:blip r:embed="rId27">
            <a:extLst>
              <a:ext uri="{28A0092B-C50C-407E-A947-70E740481C1C}">
                <a14:useLocalDpi xmlns:a14="http://schemas.microsoft.com/office/drawing/2010/main" val="0"/>
              </a:ext>
            </a:extLst>
          </a:blip>
          <a:stretch>
            <a:fillRect/>
          </a:stretch>
        </p:blipFill>
        <p:spPr>
          <a:xfrm>
            <a:off x="24550068" y="34634294"/>
            <a:ext cx="7027356" cy="6332581"/>
          </a:xfrm>
          <a:prstGeom prst="rect">
            <a:avLst/>
          </a:prstGeom>
        </p:spPr>
      </p:pic>
      <p:sp>
        <p:nvSpPr>
          <p:cNvPr id="51" name="TextBox 2"/>
          <p:cNvSpPr txBox="1">
            <a:spLocks noChangeArrowheads="1"/>
          </p:cNvSpPr>
          <p:nvPr/>
        </p:nvSpPr>
        <p:spPr bwMode="auto">
          <a:xfrm>
            <a:off x="22936200" y="22227600"/>
            <a:ext cx="8763000" cy="403187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just" eaLnBrk="1" hangingPunct="1"/>
            <a:r>
              <a:rPr lang="en-US" altLang="en-US" sz="3200" dirty="0" smtClean="0"/>
              <a:t>This project was implemented using JavaScript with </a:t>
            </a:r>
            <a:r>
              <a:rPr lang="en-US" altLang="en-US" sz="3200" dirty="0" err="1" smtClean="0"/>
              <a:t>Sencha</a:t>
            </a:r>
            <a:r>
              <a:rPr lang="en-US" altLang="en-US" sz="3200" dirty="0" smtClean="0"/>
              <a:t> </a:t>
            </a:r>
            <a:r>
              <a:rPr lang="en-US" altLang="en-US" sz="3200" dirty="0"/>
              <a:t>Touch </a:t>
            </a:r>
            <a:r>
              <a:rPr lang="en-US" altLang="en-US" sz="3200" dirty="0" smtClean="0"/>
              <a:t>framework that allow to generate </a:t>
            </a:r>
            <a:r>
              <a:rPr lang="en-US" altLang="en-US" sz="3200" dirty="0"/>
              <a:t>HTML5 </a:t>
            </a:r>
            <a:r>
              <a:rPr lang="en-US" altLang="en-US" sz="3200" dirty="0" smtClean="0"/>
              <a:t>that could be deployed  in mobile devices. The data access is managed with Java using Spring and JPA to connect to MySQL. Spring framework  also provided the functionality to create Rest services that is consumed by the client application (</a:t>
            </a:r>
            <a:r>
              <a:rPr lang="en-US" altLang="en-US" sz="3200" dirty="0" err="1" smtClean="0"/>
              <a:t>Sencha</a:t>
            </a:r>
            <a:r>
              <a:rPr lang="en-US" altLang="en-US" sz="3200" dirty="0" smtClean="0"/>
              <a:t>).</a:t>
            </a:r>
            <a:endParaRPr lang="en-US" altLang="en-US" sz="3200" dirty="0"/>
          </a:p>
        </p:txBody>
      </p:sp>
      <p:sp>
        <p:nvSpPr>
          <p:cNvPr id="2" name="TextBox 1"/>
          <p:cNvSpPr txBox="1"/>
          <p:nvPr/>
        </p:nvSpPr>
        <p:spPr>
          <a:xfrm>
            <a:off x="14630400" y="13689611"/>
            <a:ext cx="3737135" cy="584775"/>
          </a:xfrm>
          <a:prstGeom prst="rect">
            <a:avLst/>
          </a:prstGeom>
          <a:noFill/>
        </p:spPr>
        <p:txBody>
          <a:bodyPr wrap="square" rtlCol="0">
            <a:spAutoFit/>
          </a:bodyPr>
          <a:lstStyle/>
          <a:p>
            <a:r>
              <a:rPr lang="en-US" sz="3200" b="1" dirty="0" smtClean="0">
                <a:latin typeface="+mn-lt"/>
              </a:rPr>
              <a:t>Get List Stops Phase</a:t>
            </a:r>
            <a:endParaRPr lang="en-US" sz="3200" b="1" dirty="0">
              <a:latin typeface="+mn-lt"/>
            </a:endParaRPr>
          </a:p>
        </p:txBody>
      </p:sp>
      <p:sp>
        <p:nvSpPr>
          <p:cNvPr id="55" name="TextBox 54"/>
          <p:cNvSpPr txBox="1"/>
          <p:nvPr/>
        </p:nvSpPr>
        <p:spPr>
          <a:xfrm>
            <a:off x="14508520" y="21132225"/>
            <a:ext cx="3901360" cy="584775"/>
          </a:xfrm>
          <a:prstGeom prst="rect">
            <a:avLst/>
          </a:prstGeom>
          <a:noFill/>
        </p:spPr>
        <p:txBody>
          <a:bodyPr wrap="square" rtlCol="0">
            <a:spAutoFit/>
          </a:bodyPr>
          <a:lstStyle/>
          <a:p>
            <a:r>
              <a:rPr lang="en-US" sz="3200" b="1" dirty="0" smtClean="0">
                <a:latin typeface="+mn-lt"/>
              </a:rPr>
              <a:t>Set Favorite Phase</a:t>
            </a:r>
            <a:endParaRPr lang="en-US" sz="3200" b="1" dirty="0">
              <a:latin typeface="+mn-lt"/>
            </a:endParaRPr>
          </a:p>
        </p:txBody>
      </p:sp>
      <p:pic>
        <p:nvPicPr>
          <p:cNvPr id="1282" name="Picture 258" descr="\\buffalo.cs.fiu.edu\homes\Downloads\favInsert (1).png"/>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18685019" y="22064972"/>
            <a:ext cx="3126990" cy="6052828"/>
          </a:xfrm>
          <a:prstGeom prst="rect">
            <a:avLst/>
          </a:prstGeom>
          <a:noFill/>
          <a:extLst>
            <a:ext uri="{909E8E84-426E-40dd-AFC4-6F175D3DCCD1}">
              <a14:hiddenFill xmlns:a14="http://schemas.microsoft.com/office/drawing/2010/main" xmlns="">
                <a:solidFill>
                  <a:srgbClr val="FFFFFF"/>
                </a:solidFill>
              </a14:hiddenFill>
            </a:ext>
          </a:extLst>
        </p:spPr>
      </p:pic>
      <p:pic>
        <p:nvPicPr>
          <p:cNvPr id="1287" name="Picture 263" descr="\\buffalo.cs.fiu.edu\homes\Downloads\alert (1).png"/>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13395540" y="29410410"/>
            <a:ext cx="6052828" cy="3126990"/>
          </a:xfrm>
          <a:prstGeom prst="rect">
            <a:avLst/>
          </a:prstGeom>
          <a:noFill/>
          <a:extLst>
            <a:ext uri="{909E8E84-426E-40dd-AFC4-6F175D3DCCD1}">
              <a14:hiddenFill xmlns:a14="http://schemas.microsoft.com/office/drawing/2010/main" xmlns="">
                <a:solidFill>
                  <a:srgbClr val="FFFFFF"/>
                </a:solidFill>
              </a14:hiddenFill>
            </a:ext>
          </a:extLst>
        </p:spPr>
      </p:pic>
      <p:sp>
        <p:nvSpPr>
          <p:cNvPr id="59" name="TextBox 58"/>
          <p:cNvSpPr txBox="1"/>
          <p:nvPr/>
        </p:nvSpPr>
        <p:spPr>
          <a:xfrm>
            <a:off x="14782800" y="28599825"/>
            <a:ext cx="3901360" cy="584775"/>
          </a:xfrm>
          <a:prstGeom prst="rect">
            <a:avLst/>
          </a:prstGeom>
          <a:noFill/>
        </p:spPr>
        <p:txBody>
          <a:bodyPr wrap="square" rtlCol="0">
            <a:spAutoFit/>
          </a:bodyPr>
          <a:lstStyle/>
          <a:p>
            <a:r>
              <a:rPr lang="en-US" sz="3200" b="1" dirty="0" smtClean="0">
                <a:latin typeface="+mn-lt"/>
              </a:rPr>
              <a:t>Get Alert Phase</a:t>
            </a:r>
            <a:endParaRPr lang="en-US" sz="3200" b="1" dirty="0">
              <a:latin typeface="+mn-lt"/>
            </a:endParaRPr>
          </a:p>
        </p:txBody>
      </p:sp>
      <p:sp>
        <p:nvSpPr>
          <p:cNvPr id="60" name="TextBox 59"/>
          <p:cNvSpPr txBox="1"/>
          <p:nvPr/>
        </p:nvSpPr>
        <p:spPr>
          <a:xfrm>
            <a:off x="14175049" y="33207409"/>
            <a:ext cx="4509970" cy="584775"/>
          </a:xfrm>
          <a:prstGeom prst="rect">
            <a:avLst/>
          </a:prstGeom>
          <a:noFill/>
        </p:spPr>
        <p:txBody>
          <a:bodyPr wrap="square" rtlCol="0">
            <a:spAutoFit/>
          </a:bodyPr>
          <a:lstStyle/>
          <a:p>
            <a:r>
              <a:rPr lang="en-US" sz="3200" b="1" dirty="0" smtClean="0">
                <a:latin typeface="+mn-lt"/>
              </a:rPr>
              <a:t>Submit Problem Phase</a:t>
            </a:r>
            <a:endParaRPr lang="en-US" sz="3200" b="1" dirty="0">
              <a:latin typeface="+mn-lt"/>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Green">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12791</TotalTime>
  <Words>541</Words>
  <Application>Microsoft Office PowerPoint</Application>
  <PresentationFormat>Custom</PresentationFormat>
  <Paragraphs>55</Paragraphs>
  <Slides>1</Slides>
  <Notes>1</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1</vt:i4>
      </vt:variant>
    </vt:vector>
  </HeadingPairs>
  <TitlesOfParts>
    <vt:vector size="7" baseType="lpstr">
      <vt:lpstr>ＭＳ Ｐゴシック</vt:lpstr>
      <vt:lpstr>Arial</vt:lpstr>
      <vt:lpstr>Calibri</vt:lpstr>
      <vt:lpstr>Calibri Light</vt:lpstr>
      <vt:lpstr>Office Theme</vt:lpstr>
      <vt:lpstr>Image</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Me</dc:creator>
  <cp:lastModifiedBy>Maurice Pruna</cp:lastModifiedBy>
  <cp:revision>113</cp:revision>
  <dcterms:created xsi:type="dcterms:W3CDTF">2012-11-19T15:27:41Z</dcterms:created>
  <dcterms:modified xsi:type="dcterms:W3CDTF">2014-12-05T02:27:35Z</dcterms:modified>
</cp:coreProperties>
</file>