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sldIdLst>
    <p:sldId id="256" r:id="rId2"/>
  </p:sldIdLst>
  <p:sldSz cx="32918400" cy="43891200"/>
  <p:notesSz cx="6858000" cy="9144000"/>
  <p:defaultTextStyle>
    <a:defPPr>
      <a:defRPr lang="en-US"/>
    </a:defPPr>
    <a:lvl1pPr algn="l" rtl="0" fontAlgn="base">
      <a:spcBef>
        <a:spcPct val="0"/>
      </a:spcBef>
      <a:spcAft>
        <a:spcPct val="0"/>
      </a:spcAft>
      <a:defRPr sz="8400" kern="1200">
        <a:solidFill>
          <a:schemeClr val="tx1"/>
        </a:solidFill>
        <a:latin typeface="Arial" charset="0"/>
        <a:ea typeface="ＭＳ Ｐゴシック" charset="0"/>
        <a:cs typeface="ＭＳ Ｐゴシック" charset="0"/>
      </a:defRPr>
    </a:lvl1pPr>
    <a:lvl2pPr marL="457200" algn="l" rtl="0" fontAlgn="base">
      <a:spcBef>
        <a:spcPct val="0"/>
      </a:spcBef>
      <a:spcAft>
        <a:spcPct val="0"/>
      </a:spcAft>
      <a:defRPr sz="8400"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8400"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8400"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8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8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8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8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8400"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xmlns="">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9808" autoAdjust="0"/>
    <p:restoredTop sz="93594" autoAdjust="0"/>
  </p:normalViewPr>
  <p:slideViewPr>
    <p:cSldViewPr>
      <p:cViewPr>
        <p:scale>
          <a:sx n="40" d="100"/>
          <a:sy n="40" d="100"/>
        </p:scale>
        <p:origin x="408" y="7704"/>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241FC06B-5890-AC45-B76C-84AE5D7484D5}" type="datetime1">
              <a:rPr lang="en-US"/>
              <a:pPr>
                <a:defRPr/>
              </a:pPr>
              <a:t>4/21/2014</a:t>
            </a:fld>
            <a:endParaRPr 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E614A374-E63F-B545-936A-6FBF3E654B46}" type="slidenum">
              <a:rPr lang="en-US"/>
              <a:pPr>
                <a:defRPr/>
              </a:pPr>
              <a:t>‹#›</a:t>
            </a:fld>
            <a:endParaRPr lang="en-US"/>
          </a:p>
        </p:txBody>
      </p:sp>
    </p:spTree>
    <p:extLst>
      <p:ext uri="{BB962C8B-B14F-4D97-AF65-F5344CB8AC3E}">
        <p14:creationId xmlns:p14="http://schemas.microsoft.com/office/powerpoint/2010/main" val="34330970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dirty="0">
              <a:latin typeface="Calibri" charset="0"/>
              <a:ea typeface="ＭＳ Ｐゴシック" charset="0"/>
              <a:cs typeface="ＭＳ Ｐゴシック" charset="0"/>
            </a:endParaRP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400">
                <a:solidFill>
                  <a:schemeClr val="tx1"/>
                </a:solidFill>
                <a:latin typeface="Arial" charset="0"/>
                <a:ea typeface="ＭＳ Ｐゴシック" charset="0"/>
                <a:cs typeface="ＭＳ Ｐゴシック" charset="0"/>
              </a:defRPr>
            </a:lvl1pPr>
            <a:lvl2pPr marL="742950" indent="-285750" eaLnBrk="0" hangingPunct="0">
              <a:defRPr sz="8400">
                <a:solidFill>
                  <a:schemeClr val="tx1"/>
                </a:solidFill>
                <a:latin typeface="Arial" charset="0"/>
                <a:ea typeface="ＭＳ Ｐゴシック" charset="0"/>
              </a:defRPr>
            </a:lvl2pPr>
            <a:lvl3pPr marL="1143000" indent="-228600" eaLnBrk="0" hangingPunct="0">
              <a:defRPr sz="8400">
                <a:solidFill>
                  <a:schemeClr val="tx1"/>
                </a:solidFill>
                <a:latin typeface="Arial" charset="0"/>
                <a:ea typeface="ＭＳ Ｐゴシック" charset="0"/>
              </a:defRPr>
            </a:lvl3pPr>
            <a:lvl4pPr marL="1600200" indent="-228600" eaLnBrk="0" hangingPunct="0">
              <a:defRPr sz="8400">
                <a:solidFill>
                  <a:schemeClr val="tx1"/>
                </a:solidFill>
                <a:latin typeface="Arial" charset="0"/>
                <a:ea typeface="ＭＳ Ｐゴシック" charset="0"/>
              </a:defRPr>
            </a:lvl4pPr>
            <a:lvl5pPr marL="2057400" indent="-228600" eaLnBrk="0" hangingPunct="0">
              <a:defRPr sz="8400">
                <a:solidFill>
                  <a:schemeClr val="tx1"/>
                </a:solidFill>
                <a:latin typeface="Arial" charset="0"/>
                <a:ea typeface="ＭＳ Ｐゴシック" charset="0"/>
              </a:defRPr>
            </a:lvl5pPr>
            <a:lvl6pPr marL="2514600" indent="-228600" eaLnBrk="0" fontAlgn="base" hangingPunct="0">
              <a:spcBef>
                <a:spcPct val="0"/>
              </a:spcBef>
              <a:spcAft>
                <a:spcPct val="0"/>
              </a:spcAft>
              <a:defRPr sz="8400">
                <a:solidFill>
                  <a:schemeClr val="tx1"/>
                </a:solidFill>
                <a:latin typeface="Arial" charset="0"/>
                <a:ea typeface="ＭＳ Ｐゴシック" charset="0"/>
              </a:defRPr>
            </a:lvl6pPr>
            <a:lvl7pPr marL="2971800" indent="-228600" eaLnBrk="0" fontAlgn="base" hangingPunct="0">
              <a:spcBef>
                <a:spcPct val="0"/>
              </a:spcBef>
              <a:spcAft>
                <a:spcPct val="0"/>
              </a:spcAft>
              <a:defRPr sz="8400">
                <a:solidFill>
                  <a:schemeClr val="tx1"/>
                </a:solidFill>
                <a:latin typeface="Arial" charset="0"/>
                <a:ea typeface="ＭＳ Ｐゴシック" charset="0"/>
              </a:defRPr>
            </a:lvl7pPr>
            <a:lvl8pPr marL="3429000" indent="-228600" eaLnBrk="0" fontAlgn="base" hangingPunct="0">
              <a:spcBef>
                <a:spcPct val="0"/>
              </a:spcBef>
              <a:spcAft>
                <a:spcPct val="0"/>
              </a:spcAft>
              <a:defRPr sz="8400">
                <a:solidFill>
                  <a:schemeClr val="tx1"/>
                </a:solidFill>
                <a:latin typeface="Arial" charset="0"/>
                <a:ea typeface="ＭＳ Ｐゴシック" charset="0"/>
              </a:defRPr>
            </a:lvl8pPr>
            <a:lvl9pPr marL="3886200" indent="-228600" eaLnBrk="0" fontAlgn="base" hangingPunct="0">
              <a:spcBef>
                <a:spcPct val="0"/>
              </a:spcBef>
              <a:spcAft>
                <a:spcPct val="0"/>
              </a:spcAft>
              <a:defRPr sz="8400">
                <a:solidFill>
                  <a:schemeClr val="tx1"/>
                </a:solidFill>
                <a:latin typeface="Arial" charset="0"/>
                <a:ea typeface="ＭＳ Ｐゴシック" charset="0"/>
              </a:defRPr>
            </a:lvl9pPr>
          </a:lstStyle>
          <a:p>
            <a:pPr eaLnBrk="1" hangingPunct="1"/>
            <a:fld id="{42060C2C-8189-3048-B44F-6747A07C7433}" type="slidenum">
              <a:rPr lang="en-US" sz="1200"/>
              <a:pPr eaLnBrk="1" hangingPunct="1"/>
              <a:t>1</a:t>
            </a:fld>
            <a:endParaRPr lang="en-US" sz="1200"/>
          </a:p>
        </p:txBody>
      </p:sp>
    </p:spTree>
    <p:extLst>
      <p:ext uri="{BB962C8B-B14F-4D97-AF65-F5344CB8AC3E}">
        <p14:creationId xmlns:p14="http://schemas.microsoft.com/office/powerpoint/2010/main" val="1713209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32918400" cy="43891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useBgFill="1">
        <p:nvSpPr>
          <p:cNvPr id="8" name="Rounded Rectangle 7"/>
          <p:cNvSpPr/>
          <p:nvPr/>
        </p:nvSpPr>
        <p:spPr>
          <a:xfrm>
            <a:off x="329184" y="650240"/>
            <a:ext cx="32260032" cy="42655744"/>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9" name="Rectangle 8"/>
          <p:cNvSpPr/>
          <p:nvPr/>
        </p:nvSpPr>
        <p:spPr>
          <a:xfrm>
            <a:off x="1243586" y="18832653"/>
            <a:ext cx="25732552" cy="1576832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p:nvSpPr>
          <p:cNvPr id="12" name="Rectangle 11"/>
          <p:cNvSpPr/>
          <p:nvPr/>
        </p:nvSpPr>
        <p:spPr>
          <a:xfrm>
            <a:off x="27261547" y="18845658"/>
            <a:ext cx="4285253" cy="1574231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p:nvSpPr>
          <p:cNvPr id="13" name="Rectangle 12"/>
          <p:cNvSpPr/>
          <p:nvPr/>
        </p:nvSpPr>
        <p:spPr>
          <a:xfrm>
            <a:off x="27765771" y="20074611"/>
            <a:ext cx="3276806" cy="13284403"/>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p:nvSpPr>
          <p:cNvPr id="14" name="Rectangle 13"/>
          <p:cNvSpPr/>
          <p:nvPr/>
        </p:nvSpPr>
        <p:spPr>
          <a:xfrm>
            <a:off x="1603741" y="19555977"/>
            <a:ext cx="25012242" cy="14370298"/>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p:nvSpPr>
          <p:cNvPr id="6" name="Slide Number Placeholder 5"/>
          <p:cNvSpPr>
            <a:spLocks noGrp="1"/>
          </p:cNvSpPr>
          <p:nvPr>
            <p:ph type="sldNum" sz="quarter" idx="12"/>
          </p:nvPr>
        </p:nvSpPr>
        <p:spPr>
          <a:xfrm>
            <a:off x="28032574" y="29601715"/>
            <a:ext cx="2743200" cy="2926080"/>
          </a:xfrm>
        </p:spPr>
        <p:txBody>
          <a:bodyPr/>
          <a:lstStyle>
            <a:lvl1pPr algn="ctr">
              <a:defRPr sz="13400">
                <a:solidFill>
                  <a:schemeClr val="accent1">
                    <a:lumMod val="50000"/>
                  </a:schemeClr>
                </a:solidFill>
              </a:defRPr>
            </a:lvl1pPr>
          </a:lstStyle>
          <a:p>
            <a:pPr>
              <a:defRPr/>
            </a:pPr>
            <a:fld id="{B60B9F5F-208E-EE42-A44C-114C1F12ED66}" type="slidenum">
              <a:rPr lang="en-US" smtClean="0"/>
              <a:pPr>
                <a:defRPr/>
              </a:pPr>
              <a:t>‹#›</a:t>
            </a:fld>
            <a:endParaRPr lang="en-US"/>
          </a:p>
        </p:txBody>
      </p:sp>
      <p:sp>
        <p:nvSpPr>
          <p:cNvPr id="11" name="Rectangle 10"/>
          <p:cNvSpPr/>
          <p:nvPr/>
        </p:nvSpPr>
        <p:spPr>
          <a:xfrm>
            <a:off x="1950559" y="29179370"/>
            <a:ext cx="24318598" cy="4251949"/>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p:nvSpPr>
          <p:cNvPr id="10" name="Rectangle 9"/>
          <p:cNvSpPr/>
          <p:nvPr/>
        </p:nvSpPr>
        <p:spPr>
          <a:xfrm>
            <a:off x="1940296" y="20092416"/>
            <a:ext cx="24339125" cy="13297408"/>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p:nvSpPr>
          <p:cNvPr id="3" name="Subtitle 2"/>
          <p:cNvSpPr>
            <a:spLocks noGrp="1"/>
          </p:cNvSpPr>
          <p:nvPr>
            <p:ph type="subTitle" idx="1"/>
          </p:nvPr>
        </p:nvSpPr>
        <p:spPr>
          <a:xfrm>
            <a:off x="2314098" y="29748480"/>
            <a:ext cx="23591520" cy="2926080"/>
          </a:xfrm>
        </p:spPr>
        <p:txBody>
          <a:bodyPr>
            <a:normAutofit/>
          </a:bodyPr>
          <a:lstStyle>
            <a:lvl1pPr marL="0" indent="0" algn="ctr">
              <a:buNone/>
              <a:defRPr sz="8600" cap="all" spc="1440" baseline="0">
                <a:solidFill>
                  <a:srgbClr val="FFFFFF"/>
                </a:solidFill>
              </a:defRPr>
            </a:lvl1pPr>
            <a:lvl2pPr marL="2194560" indent="0" algn="ctr">
              <a:buNone/>
              <a:defRPr>
                <a:solidFill>
                  <a:schemeClr val="tx1">
                    <a:tint val="75000"/>
                  </a:schemeClr>
                </a:solidFill>
              </a:defRPr>
            </a:lvl2pPr>
            <a:lvl3pPr marL="4389120" indent="0" algn="ctr">
              <a:buNone/>
              <a:defRPr>
                <a:solidFill>
                  <a:schemeClr val="tx1">
                    <a:tint val="75000"/>
                  </a:schemeClr>
                </a:solidFill>
              </a:defRPr>
            </a:lvl3pPr>
            <a:lvl4pPr marL="6583680" indent="0" algn="ctr">
              <a:buNone/>
              <a:defRPr>
                <a:solidFill>
                  <a:schemeClr val="tx1">
                    <a:tint val="75000"/>
                  </a:schemeClr>
                </a:solidFill>
              </a:defRPr>
            </a:lvl4pPr>
            <a:lvl5pPr marL="8778240" indent="0" algn="ctr">
              <a:buNone/>
              <a:defRPr>
                <a:solidFill>
                  <a:schemeClr val="tx1">
                    <a:tint val="75000"/>
                  </a:schemeClr>
                </a:solidFill>
              </a:defRPr>
            </a:lvl5pPr>
            <a:lvl6pPr marL="10972800" indent="0" algn="ctr">
              <a:buNone/>
              <a:defRPr>
                <a:solidFill>
                  <a:schemeClr val="tx1">
                    <a:tint val="75000"/>
                  </a:schemeClr>
                </a:solidFill>
              </a:defRPr>
            </a:lvl6pPr>
            <a:lvl7pPr marL="13167360" indent="0" algn="ctr">
              <a:buNone/>
              <a:defRPr>
                <a:solidFill>
                  <a:schemeClr val="tx1">
                    <a:tint val="75000"/>
                  </a:schemeClr>
                </a:solidFill>
              </a:defRPr>
            </a:lvl7pPr>
            <a:lvl8pPr marL="15361920" indent="0" algn="ctr">
              <a:buNone/>
              <a:defRPr>
                <a:solidFill>
                  <a:schemeClr val="tx1">
                    <a:tint val="75000"/>
                  </a:schemeClr>
                </a:solidFill>
              </a:defRPr>
            </a:lvl8pPr>
            <a:lvl9pPr marL="17556480"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2176938" y="20653015"/>
            <a:ext cx="23865840" cy="7802886"/>
          </a:xfrm>
        </p:spPr>
        <p:txBody>
          <a:bodyPr anchor="b" anchorCtr="0">
            <a:noAutofit/>
          </a:bodyPr>
          <a:lstStyle>
            <a:lvl1pPr>
              <a:defRPr sz="19200">
                <a:solidFill>
                  <a:schemeClr val="accent1">
                    <a:lumMod val="50000"/>
                  </a:schemeClr>
                </a:solidFill>
              </a:defRPr>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556A175-C768-9A4F-A35F-F8CAD7B2ADBF}"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4702127" y="1463040"/>
            <a:ext cx="6693408" cy="39184858"/>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marL="0" algn="ctr" defTabSz="4389120" rtl="0" eaLnBrk="1" latinLnBrk="0" hangingPunct="1"/>
            <a:endParaRPr lang="en-US" sz="8600" kern="1200">
              <a:solidFill>
                <a:schemeClr val="lt1"/>
              </a:solidFill>
              <a:latin typeface="+mn-lt"/>
              <a:ea typeface="+mn-ea"/>
              <a:cs typeface="+mn-cs"/>
            </a:endParaRPr>
          </a:p>
        </p:txBody>
      </p:sp>
      <p:sp>
        <p:nvSpPr>
          <p:cNvPr id="8" name="Rectangle 7"/>
          <p:cNvSpPr/>
          <p:nvPr/>
        </p:nvSpPr>
        <p:spPr>
          <a:xfrm>
            <a:off x="25038812" y="2249021"/>
            <a:ext cx="6020046" cy="37612909"/>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p:nvSpPr>
          <p:cNvPr id="2" name="Vertical Title 1"/>
          <p:cNvSpPr>
            <a:spLocks noGrp="1"/>
          </p:cNvSpPr>
          <p:nvPr>
            <p:ph type="title" orient="vert"/>
          </p:nvPr>
        </p:nvSpPr>
        <p:spPr>
          <a:xfrm>
            <a:off x="25374879" y="2530736"/>
            <a:ext cx="5347912" cy="3704947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645920" y="2438397"/>
            <a:ext cx="22219920" cy="3706368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FEFB5DA0-2F40-944C-B617-FDDFA9435ECB}"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B4E30EE-6CCA-A142-8734-1F89514544FF}"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32918400" cy="43891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useBgFill="1">
        <p:nvSpPr>
          <p:cNvPr id="8" name="Rounded Rectangle 7"/>
          <p:cNvSpPr/>
          <p:nvPr/>
        </p:nvSpPr>
        <p:spPr>
          <a:xfrm>
            <a:off x="329184" y="650240"/>
            <a:ext cx="32260032" cy="42655744"/>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p:nvSpPr>
          <p:cNvPr id="4" name="Date Placeholder 3"/>
          <p:cNvSpPr>
            <a:spLocks noGrp="1"/>
          </p:cNvSpPr>
          <p:nvPr>
            <p:ph type="dt" sz="half" idx="10"/>
          </p:nvPr>
        </p:nvSpPr>
        <p:spPr/>
        <p:txBody>
          <a:bodyPr/>
          <a:lstStyle/>
          <a:p>
            <a:pPr>
              <a:defRPr/>
            </a:pPr>
            <a:endParaRPr lang="en-US"/>
          </a:p>
        </p:txBody>
      </p:sp>
      <p:sp>
        <p:nvSpPr>
          <p:cNvPr id="13" name="Rectangle 12"/>
          <p:cNvSpPr/>
          <p:nvPr/>
        </p:nvSpPr>
        <p:spPr>
          <a:xfrm>
            <a:off x="1627114" y="18856960"/>
            <a:ext cx="29754576" cy="1576832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p:nvSpPr>
          <p:cNvPr id="16" name="Rectangle 15"/>
          <p:cNvSpPr/>
          <p:nvPr/>
        </p:nvSpPr>
        <p:spPr>
          <a:xfrm>
            <a:off x="2043562" y="19507203"/>
            <a:ext cx="28921680" cy="14370298"/>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9D4C0BE3-CE18-B048-B09C-93DF563D6D7A}" type="slidenum">
              <a:rPr lang="en-US" smtClean="0"/>
              <a:pPr>
                <a:defRPr/>
              </a:pPr>
              <a:t>‹#›</a:t>
            </a:fld>
            <a:endParaRPr lang="en-US"/>
          </a:p>
        </p:txBody>
      </p:sp>
      <p:sp>
        <p:nvSpPr>
          <p:cNvPr id="2" name="Title 1"/>
          <p:cNvSpPr>
            <a:spLocks noGrp="1"/>
          </p:cNvSpPr>
          <p:nvPr>
            <p:ph type="title"/>
          </p:nvPr>
        </p:nvSpPr>
        <p:spPr>
          <a:xfrm>
            <a:off x="2651242" y="20482557"/>
            <a:ext cx="27706320" cy="8290566"/>
          </a:xfrm>
        </p:spPr>
        <p:txBody>
          <a:bodyPr anchor="b" anchorCtr="0">
            <a:noAutofit/>
          </a:bodyPr>
          <a:lstStyle>
            <a:lvl1pPr algn="ctr" defTabSz="4389120" rtl="0" eaLnBrk="1" latinLnBrk="0" hangingPunct="1">
              <a:spcBef>
                <a:spcPct val="0"/>
              </a:spcBef>
              <a:buNone/>
              <a:defRPr lang="en-US" sz="19200" kern="1200" cap="all" baseline="0" dirty="0">
                <a:solidFill>
                  <a:schemeClr val="accent1">
                    <a:lumMod val="50000"/>
                  </a:schemeClr>
                </a:solidFill>
                <a:latin typeface="+mj-lt"/>
                <a:ea typeface="+mj-ea"/>
                <a:cs typeface="+mj-cs"/>
              </a:defRPr>
            </a:lvl1pPr>
          </a:lstStyle>
          <a:p>
            <a:r>
              <a:rPr lang="en-US" smtClean="0"/>
              <a:t>Click to edit Master title style</a:t>
            </a:r>
            <a:endParaRPr lang="en-US" dirty="0"/>
          </a:p>
        </p:txBody>
      </p:sp>
      <p:sp>
        <p:nvSpPr>
          <p:cNvPr id="15" name="Rectangle 14"/>
          <p:cNvSpPr/>
          <p:nvPr/>
        </p:nvSpPr>
        <p:spPr>
          <a:xfrm>
            <a:off x="2431786" y="29065731"/>
            <a:ext cx="28145232" cy="4251949"/>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p:nvSpPr>
          <p:cNvPr id="3" name="Text Placeholder 2"/>
          <p:cNvSpPr>
            <a:spLocks noGrp="1"/>
          </p:cNvSpPr>
          <p:nvPr>
            <p:ph type="body" idx="1"/>
          </p:nvPr>
        </p:nvSpPr>
        <p:spPr>
          <a:xfrm>
            <a:off x="2651242" y="29488067"/>
            <a:ext cx="27706320" cy="3352211"/>
          </a:xfrm>
        </p:spPr>
        <p:txBody>
          <a:bodyPr anchor="ctr">
            <a:normAutofit/>
          </a:bodyPr>
          <a:lstStyle>
            <a:lvl1pPr marL="0" indent="0" algn="ctr">
              <a:buNone/>
              <a:defRPr sz="9600" cap="all" spc="1200" baseline="0">
                <a:solidFill>
                  <a:srgbClr val="FFFFFF"/>
                </a:solidFill>
              </a:defRPr>
            </a:lvl1pPr>
            <a:lvl2pPr marL="2194560" indent="0">
              <a:buNone/>
              <a:defRPr sz="8600">
                <a:solidFill>
                  <a:schemeClr val="tx1">
                    <a:tint val="75000"/>
                  </a:schemeClr>
                </a:solidFill>
              </a:defRPr>
            </a:lvl2pPr>
            <a:lvl3pPr marL="4389120" indent="0">
              <a:buNone/>
              <a:defRPr sz="7700">
                <a:solidFill>
                  <a:schemeClr val="tx1">
                    <a:tint val="75000"/>
                  </a:schemeClr>
                </a:solidFill>
              </a:defRPr>
            </a:lvl3pPr>
            <a:lvl4pPr marL="6583680" indent="0">
              <a:buNone/>
              <a:defRPr sz="6700">
                <a:solidFill>
                  <a:schemeClr val="tx1">
                    <a:tint val="75000"/>
                  </a:schemeClr>
                </a:solidFill>
              </a:defRPr>
            </a:lvl4pPr>
            <a:lvl5pPr marL="8778240" indent="0">
              <a:buNone/>
              <a:defRPr sz="6700">
                <a:solidFill>
                  <a:schemeClr val="tx1">
                    <a:tint val="75000"/>
                  </a:schemeClr>
                </a:solidFill>
              </a:defRPr>
            </a:lvl5pPr>
            <a:lvl6pPr marL="10972800" indent="0">
              <a:buNone/>
              <a:defRPr sz="6700">
                <a:solidFill>
                  <a:schemeClr val="tx1">
                    <a:tint val="75000"/>
                  </a:schemeClr>
                </a:solidFill>
              </a:defRPr>
            </a:lvl6pPr>
            <a:lvl7pPr marL="13167360" indent="0">
              <a:buNone/>
              <a:defRPr sz="6700">
                <a:solidFill>
                  <a:schemeClr val="tx1">
                    <a:tint val="75000"/>
                  </a:schemeClr>
                </a:solidFill>
              </a:defRPr>
            </a:lvl7pPr>
            <a:lvl8pPr marL="15361920" indent="0">
              <a:buNone/>
              <a:defRPr sz="6700">
                <a:solidFill>
                  <a:schemeClr val="tx1">
                    <a:tint val="75000"/>
                  </a:schemeClr>
                </a:solidFill>
              </a:defRPr>
            </a:lvl8pPr>
            <a:lvl9pPr marL="17556480" indent="0">
              <a:buNone/>
              <a:defRPr sz="6700">
                <a:solidFill>
                  <a:schemeClr val="tx1">
                    <a:tint val="75000"/>
                  </a:schemeClr>
                </a:solidFill>
              </a:defRPr>
            </a:lvl9pPr>
          </a:lstStyle>
          <a:p>
            <a:pPr lvl="0"/>
            <a:r>
              <a:rPr lang="en-US" smtClean="0"/>
              <a:t>Click to edit Master text styles</a:t>
            </a:r>
          </a:p>
        </p:txBody>
      </p:sp>
      <p:sp>
        <p:nvSpPr>
          <p:cNvPr id="14" name="Rectangle 13"/>
          <p:cNvSpPr/>
          <p:nvPr/>
        </p:nvSpPr>
        <p:spPr>
          <a:xfrm>
            <a:off x="2432727" y="19994880"/>
            <a:ext cx="28143356" cy="13297408"/>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534061" y="2613584"/>
            <a:ext cx="29738419" cy="6652333"/>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534061" y="11002055"/>
            <a:ext cx="14538960" cy="28207411"/>
          </a:xfrm>
        </p:spPr>
        <p:txBody>
          <a:bodyPr/>
          <a:lstStyle>
            <a:lvl1pPr>
              <a:defRPr sz="13400"/>
            </a:lvl1pPr>
            <a:lvl2pPr>
              <a:defRPr sz="11500"/>
            </a:lvl2pPr>
            <a:lvl3pPr>
              <a:defRPr sz="9600"/>
            </a:lvl3pPr>
            <a:lvl4pPr>
              <a:defRPr sz="8600"/>
            </a:lvl4pPr>
            <a:lvl5pPr>
              <a:defRPr sz="8600"/>
            </a:lvl5pPr>
            <a:lvl6pPr>
              <a:defRPr sz="8600"/>
            </a:lvl6pPr>
            <a:lvl7pPr>
              <a:defRPr sz="8600"/>
            </a:lvl7pPr>
            <a:lvl8pPr>
              <a:defRPr sz="8600"/>
            </a:lvl8pPr>
            <a:lvl9pPr>
              <a:defRPr sz="8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16733520" y="11002055"/>
            <a:ext cx="14538960" cy="28207411"/>
          </a:xfrm>
        </p:spPr>
        <p:txBody>
          <a:bodyPr/>
          <a:lstStyle>
            <a:lvl1pPr>
              <a:defRPr sz="13400"/>
            </a:lvl1pPr>
            <a:lvl2pPr>
              <a:defRPr sz="11500"/>
            </a:lvl2pPr>
            <a:lvl3pPr>
              <a:defRPr sz="9600"/>
            </a:lvl3pPr>
            <a:lvl4pPr>
              <a:defRPr sz="8600"/>
            </a:lvl4pPr>
            <a:lvl5pPr>
              <a:defRPr sz="8600"/>
            </a:lvl5pPr>
            <a:lvl6pPr>
              <a:defRPr sz="8600"/>
            </a:lvl6pPr>
            <a:lvl7pPr>
              <a:defRPr sz="8600"/>
            </a:lvl7pPr>
            <a:lvl8pPr>
              <a:defRPr sz="8600"/>
            </a:lvl8pPr>
            <a:lvl9pPr>
              <a:defRPr sz="8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DD43E6D4-CEF4-EC49-8736-9D95831705A2}"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534061" y="2613584"/>
            <a:ext cx="29738419" cy="6652333"/>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534061" y="11023603"/>
            <a:ext cx="14544677" cy="4094477"/>
          </a:xfrm>
        </p:spPr>
        <p:txBody>
          <a:bodyPr anchor="b">
            <a:noAutofit/>
          </a:bodyPr>
          <a:lstStyle>
            <a:lvl1pPr marL="0" indent="0" algn="ctr">
              <a:buNone/>
              <a:defRPr sz="10600" b="1"/>
            </a:lvl1pPr>
            <a:lvl2pPr marL="2194560" indent="0">
              <a:buNone/>
              <a:defRPr sz="9600" b="1"/>
            </a:lvl2pPr>
            <a:lvl3pPr marL="4389120" indent="0">
              <a:buNone/>
              <a:defRPr sz="8600" b="1"/>
            </a:lvl3pPr>
            <a:lvl4pPr marL="6583680" indent="0">
              <a:buNone/>
              <a:defRPr sz="7700" b="1"/>
            </a:lvl4pPr>
            <a:lvl5pPr marL="8778240" indent="0">
              <a:buNone/>
              <a:defRPr sz="7700" b="1"/>
            </a:lvl5pPr>
            <a:lvl6pPr marL="10972800" indent="0">
              <a:buNone/>
              <a:defRPr sz="7700" b="1"/>
            </a:lvl6pPr>
            <a:lvl7pPr marL="13167360" indent="0">
              <a:buNone/>
              <a:defRPr sz="7700" b="1"/>
            </a:lvl7pPr>
            <a:lvl8pPr marL="15361920" indent="0">
              <a:buNone/>
              <a:defRPr sz="7700" b="1"/>
            </a:lvl8pPr>
            <a:lvl9pPr marL="17556480" indent="0">
              <a:buNone/>
              <a:defRPr sz="7700" b="1"/>
            </a:lvl9pPr>
          </a:lstStyle>
          <a:p>
            <a:pPr lvl="0"/>
            <a:r>
              <a:rPr lang="en-US" smtClean="0"/>
              <a:t>Click to edit Master text styles</a:t>
            </a:r>
          </a:p>
        </p:txBody>
      </p:sp>
      <p:sp>
        <p:nvSpPr>
          <p:cNvPr id="4" name="Content Placeholder 3"/>
          <p:cNvSpPr>
            <a:spLocks noGrp="1"/>
          </p:cNvSpPr>
          <p:nvPr>
            <p:ph sz="half" idx="2"/>
          </p:nvPr>
        </p:nvSpPr>
        <p:spPr>
          <a:xfrm>
            <a:off x="1534061" y="15605760"/>
            <a:ext cx="14544677" cy="23601677"/>
          </a:xfrm>
        </p:spPr>
        <p:txBody>
          <a:bodyPr/>
          <a:lstStyle>
            <a:lvl1pPr>
              <a:defRPr sz="11500"/>
            </a:lvl1pPr>
            <a:lvl2pPr>
              <a:defRPr sz="9600"/>
            </a:lvl2pPr>
            <a:lvl3pPr>
              <a:defRPr sz="8600"/>
            </a:lvl3pPr>
            <a:lvl4pPr>
              <a:defRPr sz="7700"/>
            </a:lvl4pPr>
            <a:lvl5pPr>
              <a:defRPr sz="7700"/>
            </a:lvl5pPr>
            <a:lvl6pPr>
              <a:defRPr sz="7700"/>
            </a:lvl6pPr>
            <a:lvl7pPr>
              <a:defRPr sz="7700"/>
            </a:lvl7pPr>
            <a:lvl8pPr>
              <a:defRPr sz="7700"/>
            </a:lvl8pPr>
            <a:lvl9pPr>
              <a:defRPr sz="7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16722092" y="11023603"/>
            <a:ext cx="14550390" cy="4094477"/>
          </a:xfrm>
        </p:spPr>
        <p:txBody>
          <a:bodyPr anchor="b">
            <a:noAutofit/>
          </a:bodyPr>
          <a:lstStyle>
            <a:lvl1pPr marL="0" indent="0" algn="ctr">
              <a:buNone/>
              <a:defRPr sz="10600" b="1"/>
            </a:lvl1pPr>
            <a:lvl2pPr marL="2194560" indent="0">
              <a:buNone/>
              <a:defRPr sz="9600" b="1"/>
            </a:lvl2pPr>
            <a:lvl3pPr marL="4389120" indent="0">
              <a:buNone/>
              <a:defRPr sz="8600" b="1"/>
            </a:lvl3pPr>
            <a:lvl4pPr marL="6583680" indent="0">
              <a:buNone/>
              <a:defRPr sz="7700" b="1"/>
            </a:lvl4pPr>
            <a:lvl5pPr marL="8778240" indent="0">
              <a:buNone/>
              <a:defRPr sz="7700" b="1"/>
            </a:lvl5pPr>
            <a:lvl6pPr marL="10972800" indent="0">
              <a:buNone/>
              <a:defRPr sz="7700" b="1"/>
            </a:lvl6pPr>
            <a:lvl7pPr marL="13167360" indent="0">
              <a:buNone/>
              <a:defRPr sz="7700" b="1"/>
            </a:lvl7pPr>
            <a:lvl8pPr marL="15361920" indent="0">
              <a:buNone/>
              <a:defRPr sz="7700" b="1"/>
            </a:lvl8pPr>
            <a:lvl9pPr marL="17556480" indent="0">
              <a:buNone/>
              <a:defRPr sz="7700" b="1"/>
            </a:lvl9pPr>
          </a:lstStyle>
          <a:p>
            <a:pPr lvl="0"/>
            <a:r>
              <a:rPr lang="en-US" smtClean="0"/>
              <a:t>Click to edit Master text styles</a:t>
            </a:r>
          </a:p>
        </p:txBody>
      </p:sp>
      <p:sp>
        <p:nvSpPr>
          <p:cNvPr id="6" name="Content Placeholder 5"/>
          <p:cNvSpPr>
            <a:spLocks noGrp="1"/>
          </p:cNvSpPr>
          <p:nvPr>
            <p:ph sz="quarter" idx="4"/>
          </p:nvPr>
        </p:nvSpPr>
        <p:spPr>
          <a:xfrm>
            <a:off x="16722092" y="15605760"/>
            <a:ext cx="14550390" cy="23601677"/>
          </a:xfrm>
        </p:spPr>
        <p:txBody>
          <a:bodyPr/>
          <a:lstStyle>
            <a:lvl1pPr>
              <a:defRPr sz="11500"/>
            </a:lvl1pPr>
            <a:lvl2pPr>
              <a:defRPr sz="9600"/>
            </a:lvl2pPr>
            <a:lvl3pPr>
              <a:defRPr sz="8600"/>
            </a:lvl3pPr>
            <a:lvl4pPr>
              <a:defRPr sz="7700"/>
            </a:lvl4pPr>
            <a:lvl5pPr>
              <a:defRPr sz="7700"/>
            </a:lvl5pPr>
            <a:lvl6pPr>
              <a:defRPr sz="7700"/>
            </a:lvl6pPr>
            <a:lvl7pPr>
              <a:defRPr sz="7700"/>
            </a:lvl7pPr>
            <a:lvl8pPr>
              <a:defRPr sz="7700"/>
            </a:lvl8pPr>
            <a:lvl9pPr>
              <a:defRPr sz="7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89E3AF3E-B817-2347-8337-A94735F53180}" type="slidenum">
              <a:rPr lang="en-US" smtClean="0"/>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D060E3FE-E059-7649-9677-B4FA708161CB}"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32918400" cy="43891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useBgFill="1">
        <p:nvSpPr>
          <p:cNvPr id="11" name="Rounded Rectangle 10"/>
          <p:cNvSpPr/>
          <p:nvPr/>
        </p:nvSpPr>
        <p:spPr>
          <a:xfrm>
            <a:off x="329184" y="650240"/>
            <a:ext cx="32260032" cy="42655744"/>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DD7BD166-ADD6-464D-A7AF-9A68B800DAF7}"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32918400" cy="43891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useBgFill="1">
        <p:nvSpPr>
          <p:cNvPr id="12" name="Rounded Rectangle 11"/>
          <p:cNvSpPr/>
          <p:nvPr/>
        </p:nvSpPr>
        <p:spPr>
          <a:xfrm>
            <a:off x="329184" y="650240"/>
            <a:ext cx="32260032" cy="42655744"/>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p:nvSpPr>
          <p:cNvPr id="3" name="Content Placeholder 2"/>
          <p:cNvSpPr>
            <a:spLocks noGrp="1"/>
          </p:cNvSpPr>
          <p:nvPr>
            <p:ph idx="1"/>
          </p:nvPr>
        </p:nvSpPr>
        <p:spPr>
          <a:xfrm>
            <a:off x="13990320" y="4389120"/>
            <a:ext cx="16459200" cy="33649933"/>
          </a:xfrm>
        </p:spPr>
        <p:txBody>
          <a:bodyPr/>
          <a:lstStyle>
            <a:lvl1pPr>
              <a:defRPr sz="15400"/>
            </a:lvl1pPr>
            <a:lvl2pPr>
              <a:defRPr sz="13400"/>
            </a:lvl2pPr>
            <a:lvl3pPr>
              <a:defRPr sz="11500"/>
            </a:lvl3pPr>
            <a:lvl4pPr>
              <a:defRPr sz="9600"/>
            </a:lvl4pPr>
            <a:lvl5pPr>
              <a:defRPr sz="9600"/>
            </a:lvl5pPr>
            <a:lvl6pPr>
              <a:defRPr sz="9600"/>
            </a:lvl6pPr>
            <a:lvl7pPr>
              <a:defRPr sz="9600"/>
            </a:lvl7pPr>
            <a:lvl8pPr>
              <a:defRPr sz="9600"/>
            </a:lvl8pPr>
            <a:lvl9pPr>
              <a:defRPr sz="9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F503A9C3-40D6-794F-A562-3B06FCE0AF93}" type="slidenum">
              <a:rPr lang="en-US" smtClean="0"/>
              <a:pPr>
                <a:defRPr/>
              </a:pPr>
              <a:t>‹#›</a:t>
            </a:fld>
            <a:endParaRPr lang="en-US"/>
          </a:p>
        </p:txBody>
      </p:sp>
      <p:sp>
        <p:nvSpPr>
          <p:cNvPr id="8" name="Rectangle 7"/>
          <p:cNvSpPr/>
          <p:nvPr/>
        </p:nvSpPr>
        <p:spPr>
          <a:xfrm>
            <a:off x="2016122" y="9636557"/>
            <a:ext cx="9779638" cy="22550323"/>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p:nvSpPr>
          <p:cNvPr id="10" name="Rectangle 9"/>
          <p:cNvSpPr/>
          <p:nvPr/>
        </p:nvSpPr>
        <p:spPr>
          <a:xfrm>
            <a:off x="2436084" y="10511821"/>
            <a:ext cx="8939714" cy="20699699"/>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p:nvSpPr>
          <p:cNvPr id="4" name="Text Placeholder 3"/>
          <p:cNvSpPr>
            <a:spLocks noGrp="1"/>
          </p:cNvSpPr>
          <p:nvPr>
            <p:ph type="body" sz="half" idx="2"/>
          </p:nvPr>
        </p:nvSpPr>
        <p:spPr>
          <a:xfrm>
            <a:off x="2768400" y="19019520"/>
            <a:ext cx="8275082" cy="11216640"/>
          </a:xfrm>
        </p:spPr>
        <p:txBody>
          <a:bodyPr/>
          <a:lstStyle>
            <a:lvl1pPr marL="0" indent="0">
              <a:spcBef>
                <a:spcPts val="1920"/>
              </a:spcBef>
              <a:buNone/>
              <a:defRPr sz="6700">
                <a:solidFill>
                  <a:schemeClr val="accent1">
                    <a:lumMod val="50000"/>
                  </a:schemeClr>
                </a:solidFill>
              </a:defRPr>
            </a:lvl1pPr>
            <a:lvl2pPr marL="2194560" indent="0">
              <a:buNone/>
              <a:defRPr sz="5800"/>
            </a:lvl2pPr>
            <a:lvl3pPr marL="4389120" indent="0">
              <a:buNone/>
              <a:defRPr sz="4800"/>
            </a:lvl3pPr>
            <a:lvl4pPr marL="6583680" indent="0">
              <a:buNone/>
              <a:defRPr sz="4300"/>
            </a:lvl4pPr>
            <a:lvl5pPr marL="8778240" indent="0">
              <a:buNone/>
              <a:defRPr sz="4300"/>
            </a:lvl5pPr>
            <a:lvl6pPr marL="10972800" indent="0">
              <a:buNone/>
              <a:defRPr sz="4300"/>
            </a:lvl6pPr>
            <a:lvl7pPr marL="13167360" indent="0">
              <a:buNone/>
              <a:defRPr sz="4300"/>
            </a:lvl7pPr>
            <a:lvl8pPr marL="15361920" indent="0">
              <a:buNone/>
              <a:defRPr sz="4300"/>
            </a:lvl8pPr>
            <a:lvl9pPr marL="17556480" indent="0">
              <a:buNone/>
              <a:defRPr sz="4300"/>
            </a:lvl9pPr>
          </a:lstStyle>
          <a:p>
            <a:pPr lvl="0"/>
            <a:r>
              <a:rPr lang="en-US" smtClean="0"/>
              <a:t>Click to edit Master text styles</a:t>
            </a:r>
          </a:p>
        </p:txBody>
      </p:sp>
      <p:sp>
        <p:nvSpPr>
          <p:cNvPr id="2" name="Title 1"/>
          <p:cNvSpPr>
            <a:spLocks noGrp="1"/>
          </p:cNvSpPr>
          <p:nvPr>
            <p:ph type="title"/>
          </p:nvPr>
        </p:nvSpPr>
        <p:spPr>
          <a:xfrm>
            <a:off x="2768400" y="11099597"/>
            <a:ext cx="8275082" cy="7626368"/>
          </a:xfrm>
        </p:spPr>
        <p:txBody>
          <a:bodyPr anchor="b">
            <a:normAutofit/>
          </a:bodyPr>
          <a:lstStyle>
            <a:lvl1pPr algn="l">
              <a:defRPr sz="9600" b="0">
                <a:solidFill>
                  <a:schemeClr val="accent1">
                    <a:lumMod val="75000"/>
                  </a:schemeClr>
                </a:solidFill>
              </a:defRPr>
            </a:lvl1pPr>
          </a:lstStyle>
          <a:p>
            <a:r>
              <a:rPr lang="en-US" smtClean="0"/>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32918400" cy="43891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useBgFill="1">
        <p:nvSpPr>
          <p:cNvPr id="9" name="Rounded Rectangle 8"/>
          <p:cNvSpPr/>
          <p:nvPr/>
        </p:nvSpPr>
        <p:spPr>
          <a:xfrm>
            <a:off x="329184" y="650240"/>
            <a:ext cx="32260032" cy="42655744"/>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p:nvSpPr>
          <p:cNvPr id="3" name="Picture Placeholder 2"/>
          <p:cNvSpPr>
            <a:spLocks noGrp="1"/>
          </p:cNvSpPr>
          <p:nvPr>
            <p:ph type="pic" idx="1"/>
          </p:nvPr>
        </p:nvSpPr>
        <p:spPr>
          <a:xfrm>
            <a:off x="2468880" y="3977197"/>
            <a:ext cx="27980640" cy="27722010"/>
          </a:xfrm>
          <a:solidFill>
            <a:schemeClr val="bg2"/>
          </a:solidFill>
          <a:ln>
            <a:noFill/>
          </a:ln>
          <a:effectLst>
            <a:softEdge rad="12700"/>
          </a:effectLst>
        </p:spPr>
        <p:txBody>
          <a:bodyPr/>
          <a:lstStyle>
            <a:lvl1pPr marL="0" indent="0">
              <a:buNone/>
              <a:defRPr sz="15400"/>
            </a:lvl1pPr>
            <a:lvl2pPr marL="2194560" indent="0">
              <a:buNone/>
              <a:defRPr sz="13400"/>
            </a:lvl2pPr>
            <a:lvl3pPr marL="4389120" indent="0">
              <a:buNone/>
              <a:defRPr sz="11500"/>
            </a:lvl3pPr>
            <a:lvl4pPr marL="6583680" indent="0">
              <a:buNone/>
              <a:defRPr sz="9600"/>
            </a:lvl4pPr>
            <a:lvl5pPr marL="8778240" indent="0">
              <a:buNone/>
              <a:defRPr sz="9600"/>
            </a:lvl5pPr>
            <a:lvl6pPr marL="10972800" indent="0">
              <a:buNone/>
              <a:defRPr sz="9600"/>
            </a:lvl6pPr>
            <a:lvl7pPr marL="13167360" indent="0">
              <a:buNone/>
              <a:defRPr sz="9600"/>
            </a:lvl7pPr>
            <a:lvl8pPr marL="15361920" indent="0">
              <a:buNone/>
              <a:defRPr sz="9600"/>
            </a:lvl8pPr>
            <a:lvl9pPr marL="17556480" indent="0">
              <a:buNone/>
              <a:defRPr sz="9600"/>
            </a:lvl9pPr>
          </a:lstStyle>
          <a:p>
            <a:r>
              <a:rPr lang="en-US" smtClean="0"/>
              <a:t>Click icon to add picture</a:t>
            </a:r>
            <a:endParaRPr lang="en-US" dirty="0"/>
          </a:p>
        </p:txBody>
      </p:sp>
      <p:sp>
        <p:nvSpPr>
          <p:cNvPr id="5" name="Date Placeholder 4"/>
          <p:cNvSpPr>
            <a:spLocks noGrp="1"/>
          </p:cNvSpPr>
          <p:nvPr>
            <p:ph type="dt" sz="half" idx="10"/>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7619177B-8A74-DA46-B850-51691AFF49C6}" type="slidenum">
              <a:rPr lang="en-US" smtClean="0"/>
              <a:pPr>
                <a:defRPr/>
              </a:pPr>
              <a:t>‹#›</a:t>
            </a:fld>
            <a:endParaRPr lang="en-US"/>
          </a:p>
        </p:txBody>
      </p:sp>
      <p:sp>
        <p:nvSpPr>
          <p:cNvPr id="10" name="Rectangle 9"/>
          <p:cNvSpPr/>
          <p:nvPr/>
        </p:nvSpPr>
        <p:spPr>
          <a:xfrm>
            <a:off x="2468880" y="31699200"/>
            <a:ext cx="27980640" cy="877824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p:nvSpPr>
          <p:cNvPr id="12" name="Rectangle 11"/>
          <p:cNvSpPr/>
          <p:nvPr/>
        </p:nvSpPr>
        <p:spPr>
          <a:xfrm>
            <a:off x="2743198" y="32186880"/>
            <a:ext cx="27362754" cy="769871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p:nvSpPr>
          <p:cNvPr id="6" name="Footer Placeholder 5"/>
          <p:cNvSpPr>
            <a:spLocks noGrp="1"/>
          </p:cNvSpPr>
          <p:nvPr>
            <p:ph type="ftr" sz="quarter" idx="11"/>
          </p:nvPr>
        </p:nvSpPr>
        <p:spPr/>
        <p:txBody>
          <a:bodyPr/>
          <a:lstStyle/>
          <a:p>
            <a:pPr>
              <a:defRPr/>
            </a:pPr>
            <a:endParaRPr lang="en-US"/>
          </a:p>
        </p:txBody>
      </p:sp>
      <p:sp>
        <p:nvSpPr>
          <p:cNvPr id="13" name="Rectangle 12"/>
          <p:cNvSpPr/>
          <p:nvPr/>
        </p:nvSpPr>
        <p:spPr>
          <a:xfrm>
            <a:off x="3291840" y="36088320"/>
            <a:ext cx="26382650" cy="2890854"/>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p:nvSpPr>
          <p:cNvPr id="11" name="Rectangle 10"/>
          <p:cNvSpPr/>
          <p:nvPr/>
        </p:nvSpPr>
        <p:spPr>
          <a:xfrm>
            <a:off x="2180120" y="32479488"/>
            <a:ext cx="28606090" cy="7022592"/>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p:nvSpPr>
          <p:cNvPr id="4" name="Text Placeholder 3"/>
          <p:cNvSpPr>
            <a:spLocks noGrp="1"/>
          </p:cNvSpPr>
          <p:nvPr>
            <p:ph type="body" sz="half" idx="2"/>
          </p:nvPr>
        </p:nvSpPr>
        <p:spPr>
          <a:xfrm>
            <a:off x="3442640" y="36201962"/>
            <a:ext cx="26081050" cy="2570976"/>
          </a:xfrm>
        </p:spPr>
        <p:txBody>
          <a:bodyPr anchor="ctr">
            <a:normAutofit/>
          </a:bodyPr>
          <a:lstStyle>
            <a:lvl1pPr marL="0" indent="0" algn="ctr">
              <a:buNone/>
              <a:defRPr sz="7200" cap="all" spc="1200" baseline="0">
                <a:solidFill>
                  <a:srgbClr val="FFFFFF"/>
                </a:solidFill>
              </a:defRPr>
            </a:lvl1pPr>
            <a:lvl2pPr marL="2194560" indent="0">
              <a:buNone/>
              <a:defRPr sz="5800"/>
            </a:lvl2pPr>
            <a:lvl3pPr marL="4389120" indent="0">
              <a:buNone/>
              <a:defRPr sz="4800"/>
            </a:lvl3pPr>
            <a:lvl4pPr marL="6583680" indent="0">
              <a:buNone/>
              <a:defRPr sz="4300"/>
            </a:lvl4pPr>
            <a:lvl5pPr marL="8778240" indent="0">
              <a:buNone/>
              <a:defRPr sz="4300"/>
            </a:lvl5pPr>
            <a:lvl6pPr marL="10972800" indent="0">
              <a:buNone/>
              <a:defRPr sz="4300"/>
            </a:lvl6pPr>
            <a:lvl7pPr marL="13167360" indent="0">
              <a:buNone/>
              <a:defRPr sz="4300"/>
            </a:lvl7pPr>
            <a:lvl8pPr marL="15361920" indent="0">
              <a:buNone/>
              <a:defRPr sz="4300"/>
            </a:lvl8pPr>
            <a:lvl9pPr marL="17556480" indent="0">
              <a:buNone/>
              <a:defRPr sz="4300"/>
            </a:lvl9pPr>
          </a:lstStyle>
          <a:p>
            <a:pPr lvl="0"/>
            <a:r>
              <a:rPr lang="en-US" smtClean="0"/>
              <a:t>Click to edit Master text styles</a:t>
            </a:r>
          </a:p>
        </p:txBody>
      </p:sp>
      <p:sp>
        <p:nvSpPr>
          <p:cNvPr id="2" name="Title 1"/>
          <p:cNvSpPr>
            <a:spLocks noGrp="1"/>
          </p:cNvSpPr>
          <p:nvPr>
            <p:ph type="title"/>
          </p:nvPr>
        </p:nvSpPr>
        <p:spPr>
          <a:xfrm>
            <a:off x="3291840" y="32674563"/>
            <a:ext cx="26382650" cy="3347475"/>
          </a:xfrm>
        </p:spPr>
        <p:txBody>
          <a:bodyPr anchor="ctr" anchorCtr="0"/>
          <a:lstStyle>
            <a:lvl1pPr algn="ctr">
              <a:defRPr sz="9600" b="0">
                <a:solidFill>
                  <a:schemeClr val="accent1">
                    <a:lumMod val="75000"/>
                  </a:schemeClr>
                </a:solidFill>
              </a:defRPr>
            </a:lvl1pPr>
          </a:lstStyle>
          <a:p>
            <a:r>
              <a:rPr lang="en-US" smtClean="0"/>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32918400" cy="43891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useBgFill="1">
        <p:nvSpPr>
          <p:cNvPr id="7" name="Rounded Rectangle 6"/>
          <p:cNvSpPr/>
          <p:nvPr/>
        </p:nvSpPr>
        <p:spPr>
          <a:xfrm>
            <a:off x="329184" y="650240"/>
            <a:ext cx="32260032" cy="42655744"/>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p:nvSpPr>
          <p:cNvPr id="3" name="Text Placeholder 2"/>
          <p:cNvSpPr>
            <a:spLocks noGrp="1"/>
          </p:cNvSpPr>
          <p:nvPr>
            <p:ph type="body" idx="1"/>
          </p:nvPr>
        </p:nvSpPr>
        <p:spPr>
          <a:xfrm>
            <a:off x="1645920" y="11216643"/>
            <a:ext cx="29626560" cy="27990803"/>
          </a:xfrm>
          <a:prstGeom prst="rect">
            <a:avLst/>
          </a:prstGeom>
        </p:spPr>
        <p:txBody>
          <a:bodyPr vert="horz" lIns="438912" tIns="219456" rIns="438912" bIns="21945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645920" y="40680643"/>
            <a:ext cx="7680960" cy="2336800"/>
          </a:xfrm>
          <a:prstGeom prst="rect">
            <a:avLst/>
          </a:prstGeom>
        </p:spPr>
        <p:txBody>
          <a:bodyPr vert="horz" lIns="438912" tIns="219456" rIns="438912" bIns="219456" rtlCol="0" anchor="ctr"/>
          <a:lstStyle>
            <a:lvl1pPr algn="l">
              <a:defRPr sz="5800">
                <a:solidFill>
                  <a:schemeClr val="tx2"/>
                </a:solidFill>
              </a:defRPr>
            </a:lvl1pPr>
          </a:lstStyle>
          <a:p>
            <a:pPr>
              <a:defRPr/>
            </a:pPr>
            <a:endParaRPr lang="en-US"/>
          </a:p>
        </p:txBody>
      </p:sp>
      <p:sp>
        <p:nvSpPr>
          <p:cNvPr id="5" name="Footer Placeholder 4"/>
          <p:cNvSpPr>
            <a:spLocks noGrp="1"/>
          </p:cNvSpPr>
          <p:nvPr>
            <p:ph type="ftr" sz="quarter" idx="3"/>
          </p:nvPr>
        </p:nvSpPr>
        <p:spPr>
          <a:xfrm>
            <a:off x="11247120" y="40680643"/>
            <a:ext cx="10424160" cy="2336800"/>
          </a:xfrm>
          <a:prstGeom prst="rect">
            <a:avLst/>
          </a:prstGeom>
        </p:spPr>
        <p:txBody>
          <a:bodyPr vert="horz" lIns="438912" tIns="219456" rIns="438912" bIns="219456" rtlCol="0" anchor="ctr"/>
          <a:lstStyle>
            <a:lvl1pPr algn="ctr">
              <a:defRPr sz="5800">
                <a:solidFill>
                  <a:schemeClr val="tx2"/>
                </a:solidFill>
              </a:defRPr>
            </a:lvl1pPr>
          </a:lstStyle>
          <a:p>
            <a:pPr>
              <a:defRPr/>
            </a:pPr>
            <a:endParaRPr lang="en-US"/>
          </a:p>
        </p:txBody>
      </p:sp>
      <p:sp>
        <p:nvSpPr>
          <p:cNvPr id="6" name="Slide Number Placeholder 5"/>
          <p:cNvSpPr>
            <a:spLocks noGrp="1"/>
          </p:cNvSpPr>
          <p:nvPr>
            <p:ph type="sldNum" sz="quarter" idx="4"/>
          </p:nvPr>
        </p:nvSpPr>
        <p:spPr>
          <a:xfrm>
            <a:off x="23591520" y="40680643"/>
            <a:ext cx="7680960" cy="2336800"/>
          </a:xfrm>
          <a:prstGeom prst="rect">
            <a:avLst/>
          </a:prstGeom>
        </p:spPr>
        <p:txBody>
          <a:bodyPr vert="horz" lIns="438912" tIns="219456" rIns="438912" bIns="219456" rtlCol="0" anchor="ctr"/>
          <a:lstStyle>
            <a:lvl1pPr algn="r">
              <a:defRPr sz="5800">
                <a:solidFill>
                  <a:schemeClr val="tx2"/>
                </a:solidFill>
              </a:defRPr>
            </a:lvl1pPr>
          </a:lstStyle>
          <a:p>
            <a:pPr>
              <a:defRPr/>
            </a:pPr>
            <a:fld id="{8B0E1842-E427-744D-805A-6F7B805A5922}" type="slidenum">
              <a:rPr lang="en-US" smtClean="0"/>
              <a:pPr>
                <a:defRPr/>
              </a:pPr>
              <a:t>‹#›</a:t>
            </a:fld>
            <a:endParaRPr lang="en-US"/>
          </a:p>
        </p:txBody>
      </p:sp>
      <p:sp>
        <p:nvSpPr>
          <p:cNvPr id="9" name="Rectangle 8"/>
          <p:cNvSpPr/>
          <p:nvPr/>
        </p:nvSpPr>
        <p:spPr>
          <a:xfrm>
            <a:off x="987552" y="1780262"/>
            <a:ext cx="30943296" cy="8485632"/>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marL="0" algn="ctr" defTabSz="4389120" rtl="0" eaLnBrk="1" latinLnBrk="0" hangingPunct="1"/>
            <a:endParaRPr lang="en-US" sz="8600" kern="1200">
              <a:solidFill>
                <a:schemeClr val="lt1"/>
              </a:solidFill>
              <a:latin typeface="+mn-lt"/>
              <a:ea typeface="+mn-ea"/>
              <a:cs typeface="+mn-cs"/>
            </a:endParaRPr>
          </a:p>
        </p:txBody>
      </p:sp>
      <p:sp>
        <p:nvSpPr>
          <p:cNvPr id="10" name="Rectangle 9"/>
          <p:cNvSpPr/>
          <p:nvPr/>
        </p:nvSpPr>
        <p:spPr>
          <a:xfrm>
            <a:off x="1342307" y="2386320"/>
            <a:ext cx="30169872" cy="715895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438912" tIns="219456" rIns="438912" bIns="219456" rtlCol="0" anchor="ctr"/>
          <a:lstStyle/>
          <a:p>
            <a:pPr algn="ctr"/>
            <a:endParaRPr lang="en-US"/>
          </a:p>
        </p:txBody>
      </p:sp>
      <p:sp>
        <p:nvSpPr>
          <p:cNvPr id="2" name="Title Placeholder 1"/>
          <p:cNvSpPr>
            <a:spLocks noGrp="1"/>
          </p:cNvSpPr>
          <p:nvPr>
            <p:ph type="title"/>
          </p:nvPr>
        </p:nvSpPr>
        <p:spPr>
          <a:xfrm>
            <a:off x="1534061" y="2613584"/>
            <a:ext cx="29738419" cy="6652333"/>
          </a:xfrm>
          <a:prstGeom prst="rect">
            <a:avLst/>
          </a:prstGeom>
        </p:spPr>
        <p:txBody>
          <a:bodyPr vert="horz" lIns="438912" tIns="219456" rIns="438912" bIns="219456" rtlCol="0" anchor="ctr">
            <a:normAutofit/>
          </a:bodyPr>
          <a:lstStyle/>
          <a:p>
            <a:r>
              <a:rPr lang="en-US" smtClean="0"/>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389120" rtl="0" eaLnBrk="1" latinLnBrk="0" hangingPunct="1">
        <a:spcBef>
          <a:spcPct val="0"/>
        </a:spcBef>
        <a:buNone/>
        <a:defRPr sz="16800" kern="1200" cap="all" baseline="0">
          <a:solidFill>
            <a:schemeClr val="accent1">
              <a:lumMod val="75000"/>
            </a:schemeClr>
          </a:solidFill>
          <a:latin typeface="+mj-lt"/>
          <a:ea typeface="+mj-ea"/>
          <a:cs typeface="+mj-cs"/>
        </a:defRPr>
      </a:lvl1pPr>
    </p:titleStyle>
    <p:bodyStyle>
      <a:lvl1pPr marL="1645920" indent="-1097280" algn="l" defTabSz="4389120" rtl="0" eaLnBrk="1" latinLnBrk="0" hangingPunct="1">
        <a:spcBef>
          <a:spcPct val="20000"/>
        </a:spcBef>
        <a:buClr>
          <a:schemeClr val="accent1"/>
        </a:buClr>
        <a:buFont typeface="Arial" pitchFamily="34" charset="0"/>
        <a:buChar char="•"/>
        <a:defRPr sz="11500" kern="1200">
          <a:solidFill>
            <a:schemeClr val="tx2"/>
          </a:solidFill>
          <a:latin typeface="+mn-lt"/>
          <a:ea typeface="+mn-ea"/>
          <a:cs typeface="+mn-cs"/>
        </a:defRPr>
      </a:lvl1pPr>
      <a:lvl2pPr marL="3072384" indent="-1097280" algn="l" defTabSz="4389120" rtl="0" eaLnBrk="1" latinLnBrk="0" hangingPunct="1">
        <a:spcBef>
          <a:spcPct val="20000"/>
        </a:spcBef>
        <a:buClr>
          <a:schemeClr val="accent2"/>
        </a:buClr>
        <a:buFont typeface="Arial" pitchFamily="34" charset="0"/>
        <a:buChar char="•"/>
        <a:defRPr sz="9600" kern="1200">
          <a:solidFill>
            <a:schemeClr val="tx2"/>
          </a:solidFill>
          <a:latin typeface="+mn-lt"/>
          <a:ea typeface="+mn-ea"/>
          <a:cs typeface="+mn-cs"/>
        </a:defRPr>
      </a:lvl2pPr>
      <a:lvl3pPr marL="4389120" indent="-1097280" algn="l" defTabSz="4389120" rtl="0" eaLnBrk="1" latinLnBrk="0" hangingPunct="1">
        <a:spcBef>
          <a:spcPct val="20000"/>
        </a:spcBef>
        <a:buClr>
          <a:schemeClr val="accent3"/>
        </a:buClr>
        <a:buFont typeface="Arial" pitchFamily="34" charset="0"/>
        <a:buChar char="•"/>
        <a:defRPr sz="8600" kern="1200">
          <a:solidFill>
            <a:schemeClr val="tx2"/>
          </a:solidFill>
          <a:latin typeface="+mn-lt"/>
          <a:ea typeface="+mn-ea"/>
          <a:cs typeface="+mn-cs"/>
        </a:defRPr>
      </a:lvl3pPr>
      <a:lvl4pPr marL="6144768" indent="-1097280" algn="l" defTabSz="4389120" rtl="0" eaLnBrk="1" latinLnBrk="0" hangingPunct="1">
        <a:spcBef>
          <a:spcPct val="20000"/>
        </a:spcBef>
        <a:buClr>
          <a:schemeClr val="accent4"/>
        </a:buClr>
        <a:buFont typeface="Arial" pitchFamily="34" charset="0"/>
        <a:buChar char="•"/>
        <a:defRPr sz="7700" kern="1200">
          <a:solidFill>
            <a:schemeClr val="tx2"/>
          </a:solidFill>
          <a:latin typeface="+mn-lt"/>
          <a:ea typeface="+mn-ea"/>
          <a:cs typeface="+mn-cs"/>
        </a:defRPr>
      </a:lvl4pPr>
      <a:lvl5pPr marL="7461504" indent="-1097280" algn="l" defTabSz="4389120" rtl="0" eaLnBrk="1" latinLnBrk="0" hangingPunct="1">
        <a:spcBef>
          <a:spcPct val="20000"/>
        </a:spcBef>
        <a:buClr>
          <a:schemeClr val="accent5"/>
        </a:buClr>
        <a:buFont typeface="Arial" pitchFamily="34" charset="0"/>
        <a:buChar char="•"/>
        <a:defRPr sz="7700" kern="1200" baseline="0">
          <a:solidFill>
            <a:schemeClr val="tx2"/>
          </a:solidFill>
          <a:latin typeface="+mn-lt"/>
          <a:ea typeface="+mn-ea"/>
          <a:cs typeface="+mn-cs"/>
        </a:defRPr>
      </a:lvl5pPr>
      <a:lvl6pPr marL="8339328" indent="-877824" algn="l" defTabSz="4389120" rtl="0" eaLnBrk="1" latinLnBrk="0" hangingPunct="1">
        <a:spcBef>
          <a:spcPct val="20000"/>
        </a:spcBef>
        <a:buClr>
          <a:schemeClr val="accent1"/>
        </a:buClr>
        <a:buFont typeface="Arial" pitchFamily="34" charset="0"/>
        <a:buChar char="•"/>
        <a:defRPr sz="6700" kern="1200">
          <a:solidFill>
            <a:schemeClr val="tx2"/>
          </a:solidFill>
          <a:latin typeface="+mn-lt"/>
          <a:ea typeface="+mn-ea"/>
          <a:cs typeface="+mn-cs"/>
        </a:defRPr>
      </a:lvl6pPr>
      <a:lvl7pPr marL="9656064" indent="-877824" algn="l" defTabSz="4389120" rtl="0" eaLnBrk="1" latinLnBrk="0" hangingPunct="1">
        <a:spcBef>
          <a:spcPct val="20000"/>
        </a:spcBef>
        <a:buClr>
          <a:schemeClr val="accent2"/>
        </a:buClr>
        <a:buFont typeface="Arial" pitchFamily="34" charset="0"/>
        <a:buChar char="•"/>
        <a:defRPr sz="6700" kern="1200">
          <a:solidFill>
            <a:schemeClr val="tx2"/>
          </a:solidFill>
          <a:latin typeface="+mn-lt"/>
          <a:ea typeface="+mn-ea"/>
          <a:cs typeface="+mn-cs"/>
        </a:defRPr>
      </a:lvl7pPr>
      <a:lvl8pPr marL="10533888" indent="-877824" algn="l" defTabSz="4389120" rtl="0" eaLnBrk="1" latinLnBrk="0" hangingPunct="1">
        <a:spcBef>
          <a:spcPct val="20000"/>
        </a:spcBef>
        <a:buClr>
          <a:schemeClr val="accent3"/>
        </a:buClr>
        <a:buFont typeface="Arial" pitchFamily="34" charset="0"/>
        <a:buChar char="•"/>
        <a:defRPr sz="6700" kern="1200">
          <a:solidFill>
            <a:schemeClr val="tx2"/>
          </a:solidFill>
          <a:latin typeface="+mn-lt"/>
          <a:ea typeface="+mn-ea"/>
          <a:cs typeface="+mn-cs"/>
        </a:defRPr>
      </a:lvl8pPr>
      <a:lvl9pPr marL="11411712" indent="-877824" algn="l" defTabSz="4389120" rtl="0" eaLnBrk="1" latinLnBrk="0" hangingPunct="1">
        <a:spcBef>
          <a:spcPct val="20000"/>
        </a:spcBef>
        <a:buClr>
          <a:schemeClr val="accent4"/>
        </a:buClr>
        <a:buFont typeface="Arial" pitchFamily="34" charset="0"/>
        <a:buChar char="•"/>
        <a:defRPr sz="6700" kern="1200">
          <a:solidFill>
            <a:schemeClr val="tx2"/>
          </a:solidFill>
          <a:latin typeface="+mn-lt"/>
          <a:ea typeface="+mn-ea"/>
          <a:cs typeface="+mn-cs"/>
        </a:defRPr>
      </a:lvl9pPr>
    </p:bodyStyle>
    <p:otherStyle>
      <a:defPPr>
        <a:defRPr lang="en-US"/>
      </a:defPPr>
      <a:lvl1pPr marL="0" algn="l" defTabSz="4389120" rtl="0" eaLnBrk="1" latinLnBrk="0" hangingPunct="1">
        <a:defRPr sz="8600" kern="1200">
          <a:solidFill>
            <a:schemeClr val="tx1"/>
          </a:solidFill>
          <a:latin typeface="+mn-lt"/>
          <a:ea typeface="+mn-ea"/>
          <a:cs typeface="+mn-cs"/>
        </a:defRPr>
      </a:lvl1pPr>
      <a:lvl2pPr marL="2194560" algn="l" defTabSz="4389120" rtl="0" eaLnBrk="1" latinLnBrk="0" hangingPunct="1">
        <a:defRPr sz="8600" kern="1200">
          <a:solidFill>
            <a:schemeClr val="tx1"/>
          </a:solidFill>
          <a:latin typeface="+mn-lt"/>
          <a:ea typeface="+mn-ea"/>
          <a:cs typeface="+mn-cs"/>
        </a:defRPr>
      </a:lvl2pPr>
      <a:lvl3pPr marL="4389120" algn="l" defTabSz="4389120" rtl="0" eaLnBrk="1" latinLnBrk="0" hangingPunct="1">
        <a:defRPr sz="8600" kern="1200">
          <a:solidFill>
            <a:schemeClr val="tx1"/>
          </a:solidFill>
          <a:latin typeface="+mn-lt"/>
          <a:ea typeface="+mn-ea"/>
          <a:cs typeface="+mn-cs"/>
        </a:defRPr>
      </a:lvl3pPr>
      <a:lvl4pPr marL="6583680" algn="l" defTabSz="4389120" rtl="0" eaLnBrk="1" latinLnBrk="0" hangingPunct="1">
        <a:defRPr sz="8600" kern="1200">
          <a:solidFill>
            <a:schemeClr val="tx1"/>
          </a:solidFill>
          <a:latin typeface="+mn-lt"/>
          <a:ea typeface="+mn-ea"/>
          <a:cs typeface="+mn-cs"/>
        </a:defRPr>
      </a:lvl4pPr>
      <a:lvl5pPr marL="8778240" algn="l" defTabSz="4389120" rtl="0" eaLnBrk="1" latinLnBrk="0" hangingPunct="1">
        <a:defRPr sz="8600" kern="1200">
          <a:solidFill>
            <a:schemeClr val="tx1"/>
          </a:solidFill>
          <a:latin typeface="+mn-lt"/>
          <a:ea typeface="+mn-ea"/>
          <a:cs typeface="+mn-cs"/>
        </a:defRPr>
      </a:lvl5pPr>
      <a:lvl6pPr marL="10972800" algn="l" defTabSz="4389120" rtl="0" eaLnBrk="1" latinLnBrk="0" hangingPunct="1">
        <a:defRPr sz="8600" kern="1200">
          <a:solidFill>
            <a:schemeClr val="tx1"/>
          </a:solidFill>
          <a:latin typeface="+mn-lt"/>
          <a:ea typeface="+mn-ea"/>
          <a:cs typeface="+mn-cs"/>
        </a:defRPr>
      </a:lvl6pPr>
      <a:lvl7pPr marL="13167360" algn="l" defTabSz="4389120" rtl="0" eaLnBrk="1" latinLnBrk="0" hangingPunct="1">
        <a:defRPr sz="8600" kern="1200">
          <a:solidFill>
            <a:schemeClr val="tx1"/>
          </a:solidFill>
          <a:latin typeface="+mn-lt"/>
          <a:ea typeface="+mn-ea"/>
          <a:cs typeface="+mn-cs"/>
        </a:defRPr>
      </a:lvl7pPr>
      <a:lvl8pPr marL="15361920" algn="l" defTabSz="4389120" rtl="0" eaLnBrk="1" latinLnBrk="0" hangingPunct="1">
        <a:defRPr sz="8600" kern="1200">
          <a:solidFill>
            <a:schemeClr val="tx1"/>
          </a:solidFill>
          <a:latin typeface="+mn-lt"/>
          <a:ea typeface="+mn-ea"/>
          <a:cs typeface="+mn-cs"/>
        </a:defRPr>
      </a:lvl8pPr>
      <a:lvl9pPr marL="17556480" algn="l" defTabSz="4389120" rtl="0" eaLnBrk="1" latinLnBrk="0" hangingPunct="1">
        <a:defRPr sz="8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1.xml"/><Relationship Id="rId16"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image" Target="../media/image8.jpeg"/><Relationship Id="rId1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Text Box 5"/>
          <p:cNvSpPr txBox="1">
            <a:spLocks noChangeArrowheads="1"/>
          </p:cNvSpPr>
          <p:nvPr/>
        </p:nvSpPr>
        <p:spPr bwMode="auto">
          <a:xfrm>
            <a:off x="5791200" y="2257425"/>
            <a:ext cx="21336000" cy="431800"/>
          </a:xfrm>
          <a:prstGeom prst="rect">
            <a:avLst/>
          </a:prstGeom>
          <a:noFill/>
          <a:ln w="9525">
            <a:no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128"/>
              </a:defRPr>
            </a:lvl1pPr>
            <a:lvl2pPr marL="37931725" indent="-37474525" defTabSz="985838" eaLnBrk="0" hangingPunct="0">
              <a:defRPr sz="8400">
                <a:solidFill>
                  <a:schemeClr val="tx1"/>
                </a:solidFill>
                <a:latin typeface="Arial" charset="0"/>
                <a:ea typeface="ＭＳ Ｐゴシック" charset="-128"/>
              </a:defRPr>
            </a:lvl2pPr>
            <a:lvl3pPr eaLnBrk="0" hangingPunct="0">
              <a:defRPr sz="8400">
                <a:solidFill>
                  <a:schemeClr val="tx1"/>
                </a:solidFill>
                <a:latin typeface="Arial" charset="0"/>
                <a:ea typeface="ＭＳ Ｐゴシック" charset="-128"/>
              </a:defRPr>
            </a:lvl3pPr>
            <a:lvl4pPr eaLnBrk="0" hangingPunct="0">
              <a:defRPr sz="8400">
                <a:solidFill>
                  <a:schemeClr val="tx1"/>
                </a:solidFill>
                <a:latin typeface="Arial" charset="0"/>
                <a:ea typeface="ＭＳ Ｐゴシック" charset="-128"/>
              </a:defRPr>
            </a:lvl4pPr>
            <a:lvl5pPr eaLnBrk="0" hangingPunct="0">
              <a:defRPr sz="8400">
                <a:solidFill>
                  <a:schemeClr val="tx1"/>
                </a:solidFill>
                <a:latin typeface="Arial" charset="0"/>
                <a:ea typeface="ＭＳ Ｐゴシック" charset="-128"/>
              </a:defRPr>
            </a:lvl5pPr>
            <a:lvl6pPr marL="457200" eaLnBrk="0" fontAlgn="base" hangingPunct="0">
              <a:spcBef>
                <a:spcPct val="0"/>
              </a:spcBef>
              <a:spcAft>
                <a:spcPct val="0"/>
              </a:spcAft>
              <a:defRPr sz="8400">
                <a:solidFill>
                  <a:schemeClr val="tx1"/>
                </a:solidFill>
                <a:latin typeface="Arial" charset="0"/>
                <a:ea typeface="ＭＳ Ｐゴシック" charset="-128"/>
              </a:defRPr>
            </a:lvl6pPr>
            <a:lvl7pPr marL="914400" eaLnBrk="0" fontAlgn="base" hangingPunct="0">
              <a:spcBef>
                <a:spcPct val="0"/>
              </a:spcBef>
              <a:spcAft>
                <a:spcPct val="0"/>
              </a:spcAft>
              <a:defRPr sz="8400">
                <a:solidFill>
                  <a:schemeClr val="tx1"/>
                </a:solidFill>
                <a:latin typeface="Arial" charset="0"/>
                <a:ea typeface="ＭＳ Ｐゴシック" charset="-128"/>
              </a:defRPr>
            </a:lvl7pPr>
            <a:lvl8pPr marL="1371600" eaLnBrk="0" fontAlgn="base" hangingPunct="0">
              <a:spcBef>
                <a:spcPct val="0"/>
              </a:spcBef>
              <a:spcAft>
                <a:spcPct val="0"/>
              </a:spcAft>
              <a:defRPr sz="8400">
                <a:solidFill>
                  <a:schemeClr val="tx1"/>
                </a:solidFill>
                <a:latin typeface="Arial" charset="0"/>
                <a:ea typeface="ＭＳ Ｐゴシック" charset="-128"/>
              </a:defRPr>
            </a:lvl8pPr>
            <a:lvl9pPr marL="1828800" eaLnBrk="0" fontAlgn="base" hangingPunct="0">
              <a:spcBef>
                <a:spcPct val="0"/>
              </a:spcBef>
              <a:spcAft>
                <a:spcPct val="0"/>
              </a:spcAft>
              <a:defRPr sz="8400">
                <a:solidFill>
                  <a:schemeClr val="tx1"/>
                </a:solidFill>
                <a:latin typeface="Arial" charset="0"/>
                <a:ea typeface="ＭＳ Ｐゴシック" charset="-128"/>
              </a:defRPr>
            </a:lvl9pPr>
          </a:lstStyle>
          <a:p>
            <a:pPr algn="ctr" eaLnBrk="1" hangingPunct="1">
              <a:lnSpc>
                <a:spcPct val="30000"/>
              </a:lnSpc>
              <a:spcBef>
                <a:spcPct val="50000"/>
              </a:spcBef>
              <a:defRPr/>
            </a:pPr>
            <a:r>
              <a:rPr lang="en-US" sz="7200" b="1" dirty="0" smtClean="0">
                <a:effectLst>
                  <a:outerShdw blurRad="38100" dist="38100" dir="2700000" algn="tl">
                    <a:srgbClr val="C0C0C0"/>
                  </a:outerShdw>
                </a:effectLst>
                <a:latin typeface="Times New Roman" charset="0"/>
                <a:cs typeface="+mn-cs"/>
              </a:rPr>
              <a:t>Senior Project, 2014, Spring</a:t>
            </a:r>
            <a:endParaRPr lang="en-US" sz="7200" dirty="0" smtClean="0">
              <a:latin typeface="Times New Roman" charset="0"/>
              <a:cs typeface="+mn-cs"/>
            </a:endParaRPr>
          </a:p>
        </p:txBody>
      </p:sp>
      <p:sp>
        <p:nvSpPr>
          <p:cNvPr id="14343" name="Text Box 12"/>
          <p:cNvSpPr txBox="1">
            <a:spLocks noChangeArrowheads="1"/>
          </p:cNvSpPr>
          <p:nvPr/>
        </p:nvSpPr>
        <p:spPr bwMode="auto">
          <a:xfrm>
            <a:off x="6567488" y="2743200"/>
            <a:ext cx="19797712" cy="247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742950" indent="-285750" defTabSz="985838" eaLnBrk="0" hangingPunct="0">
              <a:defRPr sz="8400">
                <a:solidFill>
                  <a:schemeClr val="tx1"/>
                </a:solidFill>
                <a:latin typeface="Arial" charset="0"/>
                <a:ea typeface="ＭＳ Ｐゴシック" charset="0"/>
              </a:defRPr>
            </a:lvl2pPr>
            <a:lvl3pPr marL="1143000" indent="-228600" defTabSz="985838" eaLnBrk="0" hangingPunct="0">
              <a:defRPr sz="8400">
                <a:solidFill>
                  <a:schemeClr val="tx1"/>
                </a:solidFill>
                <a:latin typeface="Arial" charset="0"/>
                <a:ea typeface="ＭＳ Ｐゴシック" charset="0"/>
              </a:defRPr>
            </a:lvl3pPr>
            <a:lvl4pPr marL="1600200" indent="-228600" defTabSz="985838" eaLnBrk="0" hangingPunct="0">
              <a:defRPr sz="8400">
                <a:solidFill>
                  <a:schemeClr val="tx1"/>
                </a:solidFill>
                <a:latin typeface="Arial" charset="0"/>
                <a:ea typeface="ＭＳ Ｐゴシック" charset="0"/>
              </a:defRPr>
            </a:lvl4pPr>
            <a:lvl5pPr marL="2057400" indent="-228600" defTabSz="985838" eaLnBrk="0" hangingPunct="0">
              <a:defRPr sz="8400">
                <a:solidFill>
                  <a:schemeClr val="tx1"/>
                </a:solidFill>
                <a:latin typeface="Arial" charset="0"/>
                <a:ea typeface="ＭＳ Ｐゴシック" charset="0"/>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0"/>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0"/>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0"/>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r>
              <a:rPr lang="en-US" sz="4800" b="1" dirty="0">
                <a:solidFill>
                  <a:srgbClr val="0070C0"/>
                </a:solidFill>
              </a:rPr>
              <a:t>Aero Engine Cloud</a:t>
            </a:r>
          </a:p>
          <a:p>
            <a:pPr algn="ctr" eaLnBrk="1" hangingPunct="1"/>
            <a:r>
              <a:rPr lang="en-US" sz="3500" b="1" dirty="0">
                <a:solidFill>
                  <a:srgbClr val="0070C0"/>
                </a:solidFill>
              </a:rPr>
              <a:t>Student: </a:t>
            </a:r>
            <a:r>
              <a:rPr lang="en-US" sz="3500" dirty="0">
                <a:solidFill>
                  <a:srgbClr val="0070C0"/>
                </a:solidFill>
              </a:rPr>
              <a:t>Fernando Jesus Diaz, Florida International University</a:t>
            </a:r>
          </a:p>
          <a:p>
            <a:pPr algn="ctr" eaLnBrk="1" hangingPunct="1"/>
            <a:r>
              <a:rPr lang="en-US" sz="3500" b="1" dirty="0">
                <a:solidFill>
                  <a:srgbClr val="0070C0"/>
                </a:solidFill>
              </a:rPr>
              <a:t>Mentor:</a:t>
            </a:r>
            <a:r>
              <a:rPr lang="en-US" sz="3500" b="1" i="1" dirty="0">
                <a:solidFill>
                  <a:srgbClr val="0070C0"/>
                </a:solidFill>
              </a:rPr>
              <a:t> </a:t>
            </a:r>
            <a:r>
              <a:rPr lang="en-US" sz="3500" i="1" dirty="0">
                <a:solidFill>
                  <a:srgbClr val="0070C0"/>
                </a:solidFill>
              </a:rPr>
              <a:t>Dr. </a:t>
            </a:r>
            <a:r>
              <a:rPr lang="en-US" sz="3500" i="1" dirty="0" err="1">
                <a:solidFill>
                  <a:srgbClr val="0070C0"/>
                </a:solidFill>
              </a:rPr>
              <a:t>Hooman</a:t>
            </a:r>
            <a:r>
              <a:rPr lang="en-US" sz="3500" i="1" dirty="0">
                <a:solidFill>
                  <a:srgbClr val="0070C0"/>
                </a:solidFill>
              </a:rPr>
              <a:t> </a:t>
            </a:r>
            <a:r>
              <a:rPr lang="en-US" sz="3500" i="1" dirty="0" err="1">
                <a:solidFill>
                  <a:srgbClr val="0070C0"/>
                </a:solidFill>
              </a:rPr>
              <a:t>Rezaei</a:t>
            </a:r>
            <a:r>
              <a:rPr lang="en-US" altLang="ja-JP" sz="3500" dirty="0">
                <a:solidFill>
                  <a:srgbClr val="0070C0"/>
                </a:solidFill>
              </a:rPr>
              <a:t>,</a:t>
            </a:r>
            <a:r>
              <a:rPr lang="en-US" altLang="ja-JP" sz="3500" i="1" dirty="0">
                <a:solidFill>
                  <a:srgbClr val="0070C0"/>
                </a:solidFill>
              </a:rPr>
              <a:t> International </a:t>
            </a:r>
            <a:r>
              <a:rPr lang="en-US" altLang="ja-JP" sz="3500" i="1" dirty="0" smtClean="0">
                <a:solidFill>
                  <a:srgbClr val="0070C0"/>
                </a:solidFill>
              </a:rPr>
              <a:t>Aircraft Engine Association</a:t>
            </a:r>
            <a:endParaRPr lang="en-US" altLang="ja-JP" sz="3500" dirty="0">
              <a:solidFill>
                <a:srgbClr val="0070C0"/>
              </a:solidFill>
            </a:endParaRPr>
          </a:p>
          <a:p>
            <a:pPr algn="ctr" eaLnBrk="1" hangingPunct="1"/>
            <a:r>
              <a:rPr lang="en-US" sz="3500" b="1" dirty="0">
                <a:solidFill>
                  <a:srgbClr val="0070C0"/>
                </a:solidFill>
              </a:rPr>
              <a:t>Instructor:</a:t>
            </a:r>
            <a:r>
              <a:rPr lang="en-US" sz="3500" b="1" i="1" dirty="0">
                <a:solidFill>
                  <a:srgbClr val="0070C0"/>
                </a:solidFill>
              </a:rPr>
              <a:t> </a:t>
            </a:r>
            <a:r>
              <a:rPr lang="en-US" sz="3500" dirty="0" err="1">
                <a:solidFill>
                  <a:srgbClr val="0070C0"/>
                </a:solidFill>
              </a:rPr>
              <a:t>Masoud</a:t>
            </a:r>
            <a:r>
              <a:rPr lang="en-US" sz="3500" dirty="0">
                <a:solidFill>
                  <a:srgbClr val="0070C0"/>
                </a:solidFill>
              </a:rPr>
              <a:t> </a:t>
            </a:r>
            <a:r>
              <a:rPr lang="en-US" sz="3500" dirty="0" err="1">
                <a:solidFill>
                  <a:srgbClr val="0070C0"/>
                </a:solidFill>
              </a:rPr>
              <a:t>Sadjadi</a:t>
            </a:r>
            <a:r>
              <a:rPr lang="en-US" sz="3500" dirty="0">
                <a:solidFill>
                  <a:srgbClr val="0070C0"/>
                </a:solidFill>
              </a:rPr>
              <a:t>, Florida International University</a:t>
            </a:r>
          </a:p>
        </p:txBody>
      </p:sp>
      <p:sp>
        <p:nvSpPr>
          <p:cNvPr id="14344" name="Text Box 72"/>
          <p:cNvSpPr txBox="1">
            <a:spLocks noChangeArrowheads="1"/>
          </p:cNvSpPr>
          <p:nvPr/>
        </p:nvSpPr>
        <p:spPr bwMode="auto">
          <a:xfrm>
            <a:off x="1219200" y="42367200"/>
            <a:ext cx="306324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lIns="98655" tIns="49327" rIns="98655" bIns="49327">
            <a:spAutoFit/>
          </a:bodyPr>
          <a:lstStyle>
            <a:lvl1pPr marL="493713" indent="-493713" defTabSz="985838" eaLnBrk="0" hangingPunct="0">
              <a:defRPr sz="8400">
                <a:solidFill>
                  <a:schemeClr val="tx1"/>
                </a:solidFill>
                <a:latin typeface="Arial" charset="0"/>
                <a:ea typeface="ＭＳ Ｐゴシック" charset="0"/>
                <a:cs typeface="ＭＳ Ｐゴシック" charset="0"/>
              </a:defRPr>
            </a:lvl1pPr>
            <a:lvl2pPr marL="742950" indent="-285750" defTabSz="985838" eaLnBrk="0" hangingPunct="0">
              <a:defRPr sz="8400">
                <a:solidFill>
                  <a:schemeClr val="tx1"/>
                </a:solidFill>
                <a:latin typeface="Arial" charset="0"/>
                <a:ea typeface="ＭＳ Ｐゴシック" charset="0"/>
              </a:defRPr>
            </a:lvl2pPr>
            <a:lvl3pPr marL="1143000" indent="-228600" defTabSz="985838" eaLnBrk="0" hangingPunct="0">
              <a:defRPr sz="8400">
                <a:solidFill>
                  <a:schemeClr val="tx1"/>
                </a:solidFill>
                <a:latin typeface="Arial" charset="0"/>
                <a:ea typeface="ＭＳ Ｐゴシック" charset="0"/>
              </a:defRPr>
            </a:lvl3pPr>
            <a:lvl4pPr marL="1600200" indent="-228600" defTabSz="985838" eaLnBrk="0" hangingPunct="0">
              <a:defRPr sz="8400">
                <a:solidFill>
                  <a:schemeClr val="tx1"/>
                </a:solidFill>
                <a:latin typeface="Arial" charset="0"/>
                <a:ea typeface="ＭＳ Ｐゴシック" charset="0"/>
              </a:defRPr>
            </a:lvl4pPr>
            <a:lvl5pPr marL="2057400" indent="-228600" defTabSz="985838" eaLnBrk="0" hangingPunct="0">
              <a:defRPr sz="8400">
                <a:solidFill>
                  <a:schemeClr val="tx1"/>
                </a:solidFill>
                <a:latin typeface="Arial" charset="0"/>
                <a:ea typeface="ＭＳ Ｐゴシック" charset="0"/>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0"/>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0"/>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0"/>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buClr>
                <a:srgbClr val="3333CC"/>
              </a:buClr>
            </a:pPr>
            <a:r>
              <a:rPr lang="en-US" sz="3000" dirty="0"/>
              <a:t>The material presented in this poster is based upon the work supported by Dr. </a:t>
            </a:r>
            <a:r>
              <a:rPr lang="en-US" sz="3000" dirty="0" err="1"/>
              <a:t>Hooman</a:t>
            </a:r>
            <a:r>
              <a:rPr lang="en-US" sz="3000" dirty="0"/>
              <a:t> </a:t>
            </a:r>
            <a:r>
              <a:rPr lang="en-US" sz="3000" dirty="0" err="1"/>
              <a:t>Rezaei</a:t>
            </a:r>
            <a:r>
              <a:rPr lang="en-US" sz="3000" dirty="0"/>
              <a:t>. I am </a:t>
            </a:r>
            <a:r>
              <a:rPr lang="en-US" sz="3000"/>
              <a:t>thankful </a:t>
            </a:r>
            <a:r>
              <a:rPr lang="en-US" sz="3000" smtClean="0"/>
              <a:t>for </a:t>
            </a:r>
            <a:r>
              <a:rPr lang="en-US" sz="3000" dirty="0"/>
              <a:t>the help that I received from my group members, Jerry Flores, Leandro </a:t>
            </a:r>
            <a:r>
              <a:rPr lang="en-US" sz="3000" dirty="0" err="1"/>
              <a:t>Calderin</a:t>
            </a:r>
            <a:r>
              <a:rPr lang="en-US" sz="3000" dirty="0"/>
              <a:t>, and </a:t>
            </a:r>
            <a:r>
              <a:rPr lang="en-US" sz="3000" dirty="0" err="1"/>
              <a:t>Yishi</a:t>
            </a:r>
            <a:r>
              <a:rPr lang="en-US" sz="3000" dirty="0"/>
              <a:t> Liu.</a:t>
            </a:r>
          </a:p>
        </p:txBody>
      </p:sp>
      <p:sp>
        <p:nvSpPr>
          <p:cNvPr id="14345" name="Rectangle 18"/>
          <p:cNvSpPr>
            <a:spLocks noChangeArrowheads="1"/>
          </p:cNvSpPr>
          <p:nvPr/>
        </p:nvSpPr>
        <p:spPr bwMode="auto">
          <a:xfrm>
            <a:off x="914400" y="5486400"/>
            <a:ext cx="31089600" cy="35661600"/>
          </a:xfrm>
          <a:prstGeom prst="rect">
            <a:avLst/>
          </a:prstGeom>
          <a:noFill/>
          <a:ln w="63500">
            <a:solidFill>
              <a:srgbClr val="00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solidFill>
                <a:srgbClr val="0070C0"/>
              </a:solidFill>
            </a:endParaRPr>
          </a:p>
        </p:txBody>
      </p:sp>
      <p:sp>
        <p:nvSpPr>
          <p:cNvPr id="215" name="Text Box 19"/>
          <p:cNvSpPr txBox="1">
            <a:spLocks noChangeArrowheads="1"/>
          </p:cNvSpPr>
          <p:nvPr/>
        </p:nvSpPr>
        <p:spPr bwMode="auto">
          <a:xfrm>
            <a:off x="4114800" y="5789613"/>
            <a:ext cx="5486400" cy="731837"/>
          </a:xfrm>
          <a:prstGeom prst="rect">
            <a:avLst/>
          </a:prstGeom>
          <a:solidFill>
            <a:schemeClr val="bg1"/>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742950" indent="-285750" defTabSz="985838" eaLnBrk="0" hangingPunct="0">
              <a:defRPr sz="8400">
                <a:solidFill>
                  <a:schemeClr val="tx1"/>
                </a:solidFill>
                <a:latin typeface="Arial" charset="0"/>
                <a:ea typeface="ＭＳ Ｐゴシック" charset="0"/>
              </a:defRPr>
            </a:lvl2pPr>
            <a:lvl3pPr marL="1143000" indent="-228600" defTabSz="985838" eaLnBrk="0" hangingPunct="0">
              <a:defRPr sz="8400">
                <a:solidFill>
                  <a:schemeClr val="tx1"/>
                </a:solidFill>
                <a:latin typeface="Arial" charset="0"/>
                <a:ea typeface="ＭＳ Ｐゴシック" charset="0"/>
              </a:defRPr>
            </a:lvl3pPr>
            <a:lvl4pPr marL="1600200" indent="-228600" defTabSz="985838" eaLnBrk="0" hangingPunct="0">
              <a:defRPr sz="8400">
                <a:solidFill>
                  <a:schemeClr val="tx1"/>
                </a:solidFill>
                <a:latin typeface="Arial" charset="0"/>
                <a:ea typeface="ＭＳ Ｐゴシック" charset="0"/>
              </a:defRPr>
            </a:lvl4pPr>
            <a:lvl5pPr marL="2057400" indent="-228600" defTabSz="985838" eaLnBrk="0" hangingPunct="0">
              <a:defRPr sz="8400">
                <a:solidFill>
                  <a:schemeClr val="tx1"/>
                </a:solidFill>
                <a:latin typeface="Arial" charset="0"/>
                <a:ea typeface="ＭＳ Ｐゴシック" charset="0"/>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0"/>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0"/>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0"/>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smtClean="0">
                <a:solidFill>
                  <a:srgbClr val="336699"/>
                </a:solidFill>
                <a:effectLst>
                  <a:outerShdw blurRad="38100" dist="38100" dir="2700000" algn="tl">
                    <a:srgbClr val="DDDDDD"/>
                  </a:outerShdw>
                </a:effectLst>
              </a:rPr>
              <a:t>Problem</a:t>
            </a:r>
          </a:p>
        </p:txBody>
      </p:sp>
      <p:sp>
        <p:nvSpPr>
          <p:cNvPr id="14347" name="Rectangle 18"/>
          <p:cNvSpPr>
            <a:spLocks noChangeArrowheads="1"/>
          </p:cNvSpPr>
          <p:nvPr/>
        </p:nvSpPr>
        <p:spPr bwMode="auto">
          <a:xfrm>
            <a:off x="914400" y="42062400"/>
            <a:ext cx="31089600" cy="1371600"/>
          </a:xfrm>
          <a:prstGeom prst="rect">
            <a:avLst/>
          </a:prstGeom>
          <a:noFill/>
          <a:ln w="63500">
            <a:solidFill>
              <a:srgbClr val="00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17" name="Text Box 19"/>
          <p:cNvSpPr txBox="1">
            <a:spLocks noChangeArrowheads="1"/>
          </p:cNvSpPr>
          <p:nvPr/>
        </p:nvSpPr>
        <p:spPr bwMode="auto">
          <a:xfrm>
            <a:off x="1192213" y="41605200"/>
            <a:ext cx="4979987" cy="730250"/>
          </a:xfrm>
          <a:prstGeom prst="rect">
            <a:avLst/>
          </a:prstGeom>
          <a:solidFill>
            <a:schemeClr val="bg1"/>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742950" indent="-285750" defTabSz="985838" eaLnBrk="0" hangingPunct="0">
              <a:defRPr sz="8400">
                <a:solidFill>
                  <a:schemeClr val="tx1"/>
                </a:solidFill>
                <a:latin typeface="Arial" charset="0"/>
                <a:ea typeface="ＭＳ Ｐゴシック" charset="0"/>
              </a:defRPr>
            </a:lvl2pPr>
            <a:lvl3pPr marL="1143000" indent="-228600" defTabSz="985838" eaLnBrk="0" hangingPunct="0">
              <a:defRPr sz="8400">
                <a:solidFill>
                  <a:schemeClr val="tx1"/>
                </a:solidFill>
                <a:latin typeface="Arial" charset="0"/>
                <a:ea typeface="ＭＳ Ｐゴシック" charset="0"/>
              </a:defRPr>
            </a:lvl3pPr>
            <a:lvl4pPr marL="1600200" indent="-228600" defTabSz="985838" eaLnBrk="0" hangingPunct="0">
              <a:defRPr sz="8400">
                <a:solidFill>
                  <a:schemeClr val="tx1"/>
                </a:solidFill>
                <a:latin typeface="Arial" charset="0"/>
                <a:ea typeface="ＭＳ Ｐゴシック" charset="0"/>
              </a:defRPr>
            </a:lvl4pPr>
            <a:lvl5pPr marL="2057400" indent="-228600" defTabSz="985838" eaLnBrk="0" hangingPunct="0">
              <a:defRPr sz="8400">
                <a:solidFill>
                  <a:schemeClr val="tx1"/>
                </a:solidFill>
                <a:latin typeface="Arial" charset="0"/>
                <a:ea typeface="ＭＳ Ｐゴシック" charset="0"/>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0"/>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0"/>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0"/>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smtClean="0">
                <a:solidFill>
                  <a:srgbClr val="336699"/>
                </a:solidFill>
                <a:effectLst>
                  <a:outerShdw blurRad="38100" dist="38100" dir="2700000" algn="tl">
                    <a:srgbClr val="DDDDDD"/>
                  </a:outerShdw>
                </a:effectLst>
              </a:rPr>
              <a:t>Acknowledgement</a:t>
            </a:r>
          </a:p>
        </p:txBody>
      </p:sp>
      <p:sp>
        <p:nvSpPr>
          <p:cNvPr id="14349" name="Rectangle 6"/>
          <p:cNvSpPr>
            <a:spLocks noChangeArrowheads="1"/>
          </p:cNvSpPr>
          <p:nvPr/>
        </p:nvSpPr>
        <p:spPr bwMode="auto">
          <a:xfrm>
            <a:off x="15925800" y="446088"/>
            <a:ext cx="4724400"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sz="3200" b="1" dirty="0">
                <a:solidFill>
                  <a:srgbClr val="0070C0"/>
                </a:solidFill>
              </a:rPr>
              <a:t>School of Computing &amp; Information Sciences</a:t>
            </a:r>
            <a:endParaRPr lang="en-US" sz="3200" dirty="0">
              <a:solidFill>
                <a:srgbClr val="0070C0"/>
              </a:solidFill>
            </a:endParaRPr>
          </a:p>
        </p:txBody>
      </p:sp>
      <p:pic>
        <p:nvPicPr>
          <p:cNvPr id="14350" name="Picture 32"/>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3182600" y="381000"/>
            <a:ext cx="263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 Box 19"/>
          <p:cNvSpPr txBox="1">
            <a:spLocks noChangeArrowheads="1"/>
          </p:cNvSpPr>
          <p:nvPr/>
        </p:nvSpPr>
        <p:spPr bwMode="auto">
          <a:xfrm>
            <a:off x="13716000" y="5792788"/>
            <a:ext cx="5486400" cy="731837"/>
          </a:xfrm>
          <a:prstGeom prst="rect">
            <a:avLst/>
          </a:prstGeom>
          <a:solidFill>
            <a:schemeClr val="bg1"/>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742950" indent="-285750" defTabSz="985838" eaLnBrk="0" hangingPunct="0">
              <a:defRPr sz="8400">
                <a:solidFill>
                  <a:schemeClr val="tx1"/>
                </a:solidFill>
                <a:latin typeface="Arial" charset="0"/>
                <a:ea typeface="ＭＳ Ｐゴシック" charset="0"/>
              </a:defRPr>
            </a:lvl2pPr>
            <a:lvl3pPr marL="1143000" indent="-228600" defTabSz="985838" eaLnBrk="0" hangingPunct="0">
              <a:defRPr sz="8400">
                <a:solidFill>
                  <a:schemeClr val="tx1"/>
                </a:solidFill>
                <a:latin typeface="Arial" charset="0"/>
                <a:ea typeface="ＭＳ Ｐゴシック" charset="0"/>
              </a:defRPr>
            </a:lvl3pPr>
            <a:lvl4pPr marL="1600200" indent="-228600" defTabSz="985838" eaLnBrk="0" hangingPunct="0">
              <a:defRPr sz="8400">
                <a:solidFill>
                  <a:schemeClr val="tx1"/>
                </a:solidFill>
                <a:latin typeface="Arial" charset="0"/>
                <a:ea typeface="ＭＳ Ｐゴシック" charset="0"/>
              </a:defRPr>
            </a:lvl4pPr>
            <a:lvl5pPr marL="2057400" indent="-228600" defTabSz="985838" eaLnBrk="0" hangingPunct="0">
              <a:defRPr sz="8400">
                <a:solidFill>
                  <a:schemeClr val="tx1"/>
                </a:solidFill>
                <a:latin typeface="Arial" charset="0"/>
                <a:ea typeface="ＭＳ Ｐゴシック" charset="0"/>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0"/>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0"/>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0"/>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smtClean="0">
                <a:solidFill>
                  <a:srgbClr val="336699"/>
                </a:solidFill>
                <a:effectLst>
                  <a:outerShdw blurRad="38100" dist="38100" dir="2700000" algn="tl">
                    <a:srgbClr val="DDDDDD"/>
                  </a:outerShdw>
                </a:effectLst>
              </a:rPr>
              <a:t>Current System</a:t>
            </a:r>
          </a:p>
        </p:txBody>
      </p:sp>
      <p:sp>
        <p:nvSpPr>
          <p:cNvPr id="35" name="Text Box 19"/>
          <p:cNvSpPr txBox="1">
            <a:spLocks noChangeArrowheads="1"/>
          </p:cNvSpPr>
          <p:nvPr/>
        </p:nvSpPr>
        <p:spPr bwMode="auto">
          <a:xfrm>
            <a:off x="23317200" y="5792788"/>
            <a:ext cx="5486400" cy="731837"/>
          </a:xfrm>
          <a:prstGeom prst="rect">
            <a:avLst/>
          </a:prstGeom>
          <a:solidFill>
            <a:schemeClr val="bg1"/>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742950" indent="-285750" defTabSz="985838" eaLnBrk="0" hangingPunct="0">
              <a:defRPr sz="8400">
                <a:solidFill>
                  <a:schemeClr val="tx1"/>
                </a:solidFill>
                <a:latin typeface="Arial" charset="0"/>
                <a:ea typeface="ＭＳ Ｐゴシック" charset="0"/>
              </a:defRPr>
            </a:lvl2pPr>
            <a:lvl3pPr marL="1143000" indent="-228600" defTabSz="985838" eaLnBrk="0" hangingPunct="0">
              <a:defRPr sz="8400">
                <a:solidFill>
                  <a:schemeClr val="tx1"/>
                </a:solidFill>
                <a:latin typeface="Arial" charset="0"/>
                <a:ea typeface="ＭＳ Ｐゴシック" charset="0"/>
              </a:defRPr>
            </a:lvl3pPr>
            <a:lvl4pPr marL="1600200" indent="-228600" defTabSz="985838" eaLnBrk="0" hangingPunct="0">
              <a:defRPr sz="8400">
                <a:solidFill>
                  <a:schemeClr val="tx1"/>
                </a:solidFill>
                <a:latin typeface="Arial" charset="0"/>
                <a:ea typeface="ＭＳ Ｐゴシック" charset="0"/>
              </a:defRPr>
            </a:lvl4pPr>
            <a:lvl5pPr marL="2057400" indent="-228600" defTabSz="985838" eaLnBrk="0" hangingPunct="0">
              <a:defRPr sz="8400">
                <a:solidFill>
                  <a:schemeClr val="tx1"/>
                </a:solidFill>
                <a:latin typeface="Arial" charset="0"/>
                <a:ea typeface="ＭＳ Ｐゴシック" charset="0"/>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0"/>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0"/>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0"/>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smtClean="0">
                <a:solidFill>
                  <a:srgbClr val="336699"/>
                </a:solidFill>
                <a:effectLst>
                  <a:outerShdw blurRad="38100" dist="38100" dir="2700000" algn="tl">
                    <a:srgbClr val="DDDDDD"/>
                  </a:outerShdw>
                </a:effectLst>
              </a:rPr>
              <a:t>Requirements</a:t>
            </a:r>
          </a:p>
        </p:txBody>
      </p:sp>
      <p:sp>
        <p:nvSpPr>
          <p:cNvPr id="36" name="Text Box 19"/>
          <p:cNvSpPr txBox="1">
            <a:spLocks noChangeArrowheads="1"/>
          </p:cNvSpPr>
          <p:nvPr/>
        </p:nvSpPr>
        <p:spPr bwMode="auto">
          <a:xfrm>
            <a:off x="4114800" y="17373600"/>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742950" indent="-285750" defTabSz="985838" eaLnBrk="0" hangingPunct="0">
              <a:defRPr sz="8400">
                <a:solidFill>
                  <a:schemeClr val="tx1"/>
                </a:solidFill>
                <a:latin typeface="Arial" charset="0"/>
                <a:ea typeface="ＭＳ Ｐゴシック" charset="0"/>
              </a:defRPr>
            </a:lvl2pPr>
            <a:lvl3pPr marL="1143000" indent="-228600" defTabSz="985838" eaLnBrk="0" hangingPunct="0">
              <a:defRPr sz="8400">
                <a:solidFill>
                  <a:schemeClr val="tx1"/>
                </a:solidFill>
                <a:latin typeface="Arial" charset="0"/>
                <a:ea typeface="ＭＳ Ｐゴシック" charset="0"/>
              </a:defRPr>
            </a:lvl3pPr>
            <a:lvl4pPr marL="1600200" indent="-228600" defTabSz="985838" eaLnBrk="0" hangingPunct="0">
              <a:defRPr sz="8400">
                <a:solidFill>
                  <a:schemeClr val="tx1"/>
                </a:solidFill>
                <a:latin typeface="Arial" charset="0"/>
                <a:ea typeface="ＭＳ Ｐゴシック" charset="0"/>
              </a:defRPr>
            </a:lvl4pPr>
            <a:lvl5pPr marL="2057400" indent="-228600" defTabSz="985838" eaLnBrk="0" hangingPunct="0">
              <a:defRPr sz="8400">
                <a:solidFill>
                  <a:schemeClr val="tx1"/>
                </a:solidFill>
                <a:latin typeface="Arial" charset="0"/>
                <a:ea typeface="ＭＳ Ｐゴシック" charset="0"/>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0"/>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0"/>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0"/>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smtClean="0">
                <a:solidFill>
                  <a:srgbClr val="336699"/>
                </a:solidFill>
                <a:effectLst>
                  <a:outerShdw blurRad="38100" dist="38100" dir="2700000" algn="tl">
                    <a:srgbClr val="DDDDDD"/>
                  </a:outerShdw>
                </a:effectLst>
              </a:rPr>
              <a:t>System Design</a:t>
            </a:r>
          </a:p>
        </p:txBody>
      </p:sp>
      <p:sp>
        <p:nvSpPr>
          <p:cNvPr id="37" name="Text Box 19"/>
          <p:cNvSpPr txBox="1">
            <a:spLocks noChangeArrowheads="1"/>
          </p:cNvSpPr>
          <p:nvPr/>
        </p:nvSpPr>
        <p:spPr bwMode="auto">
          <a:xfrm>
            <a:off x="13716000" y="17373600"/>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742950" indent="-285750" defTabSz="985838" eaLnBrk="0" hangingPunct="0">
              <a:defRPr sz="8400">
                <a:solidFill>
                  <a:schemeClr val="tx1"/>
                </a:solidFill>
                <a:latin typeface="Arial" charset="0"/>
                <a:ea typeface="ＭＳ Ｐゴシック" charset="0"/>
              </a:defRPr>
            </a:lvl2pPr>
            <a:lvl3pPr marL="1143000" indent="-228600" defTabSz="985838" eaLnBrk="0" hangingPunct="0">
              <a:defRPr sz="8400">
                <a:solidFill>
                  <a:schemeClr val="tx1"/>
                </a:solidFill>
                <a:latin typeface="Arial" charset="0"/>
                <a:ea typeface="ＭＳ Ｐゴシック" charset="0"/>
              </a:defRPr>
            </a:lvl3pPr>
            <a:lvl4pPr marL="1600200" indent="-228600" defTabSz="985838" eaLnBrk="0" hangingPunct="0">
              <a:defRPr sz="8400">
                <a:solidFill>
                  <a:schemeClr val="tx1"/>
                </a:solidFill>
                <a:latin typeface="Arial" charset="0"/>
                <a:ea typeface="ＭＳ Ｐゴシック" charset="0"/>
              </a:defRPr>
            </a:lvl4pPr>
            <a:lvl5pPr marL="2057400" indent="-228600" defTabSz="985838" eaLnBrk="0" hangingPunct="0">
              <a:defRPr sz="8400">
                <a:solidFill>
                  <a:schemeClr val="tx1"/>
                </a:solidFill>
                <a:latin typeface="Arial" charset="0"/>
                <a:ea typeface="ＭＳ Ｐゴシック" charset="0"/>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0"/>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0"/>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0"/>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smtClean="0">
                <a:solidFill>
                  <a:srgbClr val="336699"/>
                </a:solidFill>
                <a:effectLst>
                  <a:outerShdw blurRad="38100" dist="38100" dir="2700000" algn="tl">
                    <a:srgbClr val="DDDDDD"/>
                  </a:outerShdw>
                </a:effectLst>
              </a:rPr>
              <a:t>Object Design</a:t>
            </a:r>
          </a:p>
        </p:txBody>
      </p:sp>
      <p:sp>
        <p:nvSpPr>
          <p:cNvPr id="38" name="Text Box 19"/>
          <p:cNvSpPr txBox="1">
            <a:spLocks noChangeArrowheads="1"/>
          </p:cNvSpPr>
          <p:nvPr/>
        </p:nvSpPr>
        <p:spPr bwMode="auto">
          <a:xfrm>
            <a:off x="23317200" y="17373600"/>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742950" indent="-285750" defTabSz="985838" eaLnBrk="0" hangingPunct="0">
              <a:defRPr sz="8400">
                <a:solidFill>
                  <a:schemeClr val="tx1"/>
                </a:solidFill>
                <a:latin typeface="Arial" charset="0"/>
                <a:ea typeface="ＭＳ Ｐゴシック" charset="0"/>
              </a:defRPr>
            </a:lvl2pPr>
            <a:lvl3pPr marL="1143000" indent="-228600" defTabSz="985838" eaLnBrk="0" hangingPunct="0">
              <a:defRPr sz="8400">
                <a:solidFill>
                  <a:schemeClr val="tx1"/>
                </a:solidFill>
                <a:latin typeface="Arial" charset="0"/>
                <a:ea typeface="ＭＳ Ｐゴシック" charset="0"/>
              </a:defRPr>
            </a:lvl3pPr>
            <a:lvl4pPr marL="1600200" indent="-228600" defTabSz="985838" eaLnBrk="0" hangingPunct="0">
              <a:defRPr sz="8400">
                <a:solidFill>
                  <a:schemeClr val="tx1"/>
                </a:solidFill>
                <a:latin typeface="Arial" charset="0"/>
                <a:ea typeface="ＭＳ Ｐゴシック" charset="0"/>
              </a:defRPr>
            </a:lvl4pPr>
            <a:lvl5pPr marL="2057400" indent="-228600" defTabSz="985838" eaLnBrk="0" hangingPunct="0">
              <a:defRPr sz="8400">
                <a:solidFill>
                  <a:schemeClr val="tx1"/>
                </a:solidFill>
                <a:latin typeface="Arial" charset="0"/>
                <a:ea typeface="ＭＳ Ｐゴシック" charset="0"/>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0"/>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0"/>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0"/>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smtClean="0">
                <a:solidFill>
                  <a:srgbClr val="336699"/>
                </a:solidFill>
                <a:effectLst>
                  <a:outerShdw blurRad="38100" dist="38100" dir="2700000" algn="tl">
                    <a:srgbClr val="DDDDDD"/>
                  </a:outerShdw>
                </a:effectLst>
              </a:rPr>
              <a:t>Implementation</a:t>
            </a:r>
          </a:p>
        </p:txBody>
      </p:sp>
      <p:sp>
        <p:nvSpPr>
          <p:cNvPr id="39" name="Text Box 19"/>
          <p:cNvSpPr txBox="1">
            <a:spLocks noChangeArrowheads="1"/>
          </p:cNvSpPr>
          <p:nvPr/>
        </p:nvSpPr>
        <p:spPr bwMode="auto">
          <a:xfrm>
            <a:off x="4114800" y="29260800"/>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742950" indent="-285750" defTabSz="985838" eaLnBrk="0" hangingPunct="0">
              <a:defRPr sz="8400">
                <a:solidFill>
                  <a:schemeClr val="tx1"/>
                </a:solidFill>
                <a:latin typeface="Arial" charset="0"/>
                <a:ea typeface="ＭＳ Ｐゴシック" charset="0"/>
              </a:defRPr>
            </a:lvl2pPr>
            <a:lvl3pPr marL="1143000" indent="-228600" defTabSz="985838" eaLnBrk="0" hangingPunct="0">
              <a:defRPr sz="8400">
                <a:solidFill>
                  <a:schemeClr val="tx1"/>
                </a:solidFill>
                <a:latin typeface="Arial" charset="0"/>
                <a:ea typeface="ＭＳ Ｐゴシック" charset="0"/>
              </a:defRPr>
            </a:lvl3pPr>
            <a:lvl4pPr marL="1600200" indent="-228600" defTabSz="985838" eaLnBrk="0" hangingPunct="0">
              <a:defRPr sz="8400">
                <a:solidFill>
                  <a:schemeClr val="tx1"/>
                </a:solidFill>
                <a:latin typeface="Arial" charset="0"/>
                <a:ea typeface="ＭＳ Ｐゴシック" charset="0"/>
              </a:defRPr>
            </a:lvl4pPr>
            <a:lvl5pPr marL="2057400" indent="-228600" defTabSz="985838" eaLnBrk="0" hangingPunct="0">
              <a:defRPr sz="8400">
                <a:solidFill>
                  <a:schemeClr val="tx1"/>
                </a:solidFill>
                <a:latin typeface="Arial" charset="0"/>
                <a:ea typeface="ＭＳ Ｐゴシック" charset="0"/>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0"/>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0"/>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0"/>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smtClean="0">
                <a:solidFill>
                  <a:srgbClr val="336699"/>
                </a:solidFill>
                <a:effectLst>
                  <a:outerShdw blurRad="38100" dist="38100" dir="2700000" algn="tl">
                    <a:srgbClr val="DDDDDD"/>
                  </a:outerShdw>
                </a:effectLst>
              </a:rPr>
              <a:t>Verification</a:t>
            </a:r>
          </a:p>
        </p:txBody>
      </p:sp>
      <p:sp>
        <p:nvSpPr>
          <p:cNvPr id="40" name="Text Box 19"/>
          <p:cNvSpPr txBox="1">
            <a:spLocks noChangeArrowheads="1"/>
          </p:cNvSpPr>
          <p:nvPr/>
        </p:nvSpPr>
        <p:spPr bwMode="auto">
          <a:xfrm>
            <a:off x="13716000" y="29260800"/>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742950" indent="-285750" defTabSz="985838" eaLnBrk="0" hangingPunct="0">
              <a:defRPr sz="8400">
                <a:solidFill>
                  <a:schemeClr val="tx1"/>
                </a:solidFill>
                <a:latin typeface="Arial" charset="0"/>
                <a:ea typeface="ＭＳ Ｐゴシック" charset="0"/>
              </a:defRPr>
            </a:lvl2pPr>
            <a:lvl3pPr marL="1143000" indent="-228600" defTabSz="985838" eaLnBrk="0" hangingPunct="0">
              <a:defRPr sz="8400">
                <a:solidFill>
                  <a:schemeClr val="tx1"/>
                </a:solidFill>
                <a:latin typeface="Arial" charset="0"/>
                <a:ea typeface="ＭＳ Ｐゴシック" charset="0"/>
              </a:defRPr>
            </a:lvl3pPr>
            <a:lvl4pPr marL="1600200" indent="-228600" defTabSz="985838" eaLnBrk="0" hangingPunct="0">
              <a:defRPr sz="8400">
                <a:solidFill>
                  <a:schemeClr val="tx1"/>
                </a:solidFill>
                <a:latin typeface="Arial" charset="0"/>
                <a:ea typeface="ＭＳ Ｐゴシック" charset="0"/>
              </a:defRPr>
            </a:lvl4pPr>
            <a:lvl5pPr marL="2057400" indent="-228600" defTabSz="985838" eaLnBrk="0" hangingPunct="0">
              <a:defRPr sz="8400">
                <a:solidFill>
                  <a:schemeClr val="tx1"/>
                </a:solidFill>
                <a:latin typeface="Arial" charset="0"/>
                <a:ea typeface="ＭＳ Ｐゴシック" charset="0"/>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0"/>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0"/>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0"/>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smtClean="0">
                <a:solidFill>
                  <a:srgbClr val="336699"/>
                </a:solidFill>
                <a:effectLst>
                  <a:outerShdw blurRad="38100" dist="38100" dir="2700000" algn="tl">
                    <a:srgbClr val="DDDDDD"/>
                  </a:outerShdw>
                </a:effectLst>
              </a:rPr>
              <a:t>Screenshots</a:t>
            </a:r>
          </a:p>
        </p:txBody>
      </p:sp>
      <p:sp>
        <p:nvSpPr>
          <p:cNvPr id="41" name="Text Box 19"/>
          <p:cNvSpPr txBox="1">
            <a:spLocks noChangeArrowheads="1"/>
          </p:cNvSpPr>
          <p:nvPr/>
        </p:nvSpPr>
        <p:spPr bwMode="auto">
          <a:xfrm>
            <a:off x="23317200" y="29260800"/>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742950" indent="-285750" defTabSz="985838" eaLnBrk="0" hangingPunct="0">
              <a:defRPr sz="8400">
                <a:solidFill>
                  <a:schemeClr val="tx1"/>
                </a:solidFill>
                <a:latin typeface="Arial" charset="0"/>
                <a:ea typeface="ＭＳ Ｐゴシック" charset="0"/>
              </a:defRPr>
            </a:lvl2pPr>
            <a:lvl3pPr marL="1143000" indent="-228600" defTabSz="985838" eaLnBrk="0" hangingPunct="0">
              <a:defRPr sz="8400">
                <a:solidFill>
                  <a:schemeClr val="tx1"/>
                </a:solidFill>
                <a:latin typeface="Arial" charset="0"/>
                <a:ea typeface="ＭＳ Ｐゴシック" charset="0"/>
              </a:defRPr>
            </a:lvl3pPr>
            <a:lvl4pPr marL="1600200" indent="-228600" defTabSz="985838" eaLnBrk="0" hangingPunct="0">
              <a:defRPr sz="8400">
                <a:solidFill>
                  <a:schemeClr val="tx1"/>
                </a:solidFill>
                <a:latin typeface="Arial" charset="0"/>
                <a:ea typeface="ＭＳ Ｐゴシック" charset="0"/>
              </a:defRPr>
            </a:lvl4pPr>
            <a:lvl5pPr marL="2057400" indent="-228600" defTabSz="985838" eaLnBrk="0" hangingPunct="0">
              <a:defRPr sz="8400">
                <a:solidFill>
                  <a:schemeClr val="tx1"/>
                </a:solidFill>
                <a:latin typeface="Arial" charset="0"/>
                <a:ea typeface="ＭＳ Ｐゴシック" charset="0"/>
              </a:defRPr>
            </a:lvl5pPr>
            <a:lvl6pPr marL="2514600" indent="-228600" defTabSz="985838" eaLnBrk="0" fontAlgn="base" hangingPunct="0">
              <a:spcBef>
                <a:spcPct val="0"/>
              </a:spcBef>
              <a:spcAft>
                <a:spcPct val="0"/>
              </a:spcAft>
              <a:defRPr sz="8400">
                <a:solidFill>
                  <a:schemeClr val="tx1"/>
                </a:solidFill>
                <a:latin typeface="Arial" charset="0"/>
                <a:ea typeface="ＭＳ Ｐゴシック" charset="0"/>
              </a:defRPr>
            </a:lvl6pPr>
            <a:lvl7pPr marL="2971800" indent="-228600" defTabSz="985838" eaLnBrk="0" fontAlgn="base" hangingPunct="0">
              <a:spcBef>
                <a:spcPct val="0"/>
              </a:spcBef>
              <a:spcAft>
                <a:spcPct val="0"/>
              </a:spcAft>
              <a:defRPr sz="8400">
                <a:solidFill>
                  <a:schemeClr val="tx1"/>
                </a:solidFill>
                <a:latin typeface="Arial" charset="0"/>
                <a:ea typeface="ＭＳ Ｐゴシック" charset="0"/>
              </a:defRPr>
            </a:lvl7pPr>
            <a:lvl8pPr marL="3429000" indent="-228600" defTabSz="985838" eaLnBrk="0" fontAlgn="base" hangingPunct="0">
              <a:spcBef>
                <a:spcPct val="0"/>
              </a:spcBef>
              <a:spcAft>
                <a:spcPct val="0"/>
              </a:spcAft>
              <a:defRPr sz="8400">
                <a:solidFill>
                  <a:schemeClr val="tx1"/>
                </a:solidFill>
                <a:latin typeface="Arial" charset="0"/>
                <a:ea typeface="ＭＳ Ｐゴシック" charset="0"/>
              </a:defRPr>
            </a:lvl8pPr>
            <a:lvl9pPr marL="3886200" indent="-228600" defTabSz="985838"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defRPr/>
            </a:pPr>
            <a:r>
              <a:rPr lang="en-US" sz="4100" b="1" smtClean="0">
                <a:solidFill>
                  <a:srgbClr val="336699"/>
                </a:solidFill>
                <a:effectLst>
                  <a:outerShdw blurRad="38100" dist="38100" dir="2700000" algn="tl">
                    <a:srgbClr val="DDDDDD"/>
                  </a:outerShdw>
                </a:effectLst>
              </a:rPr>
              <a:t>Summary</a:t>
            </a:r>
          </a:p>
        </p:txBody>
      </p:sp>
      <p:sp>
        <p:nvSpPr>
          <p:cNvPr id="2069" name="Rectangle 1"/>
          <p:cNvSpPr>
            <a:spLocks noChangeArrowheads="1"/>
          </p:cNvSpPr>
          <p:nvPr/>
        </p:nvSpPr>
        <p:spPr bwMode="auto">
          <a:xfrm>
            <a:off x="2343150" y="7493000"/>
            <a:ext cx="9029700" cy="8864600"/>
          </a:xfrm>
          <a:prstGeom prst="rect">
            <a:avLst/>
          </a:prstGeom>
          <a:solidFill>
            <a:schemeClr val="bg1"/>
          </a:solidFill>
          <a:ln w="9525" algn="ctr">
            <a:solidFill>
              <a:schemeClr val="tx1"/>
            </a:solidFill>
            <a:round/>
            <a:headEnd/>
            <a:tailEnd/>
          </a:ln>
        </p:spPr>
        <p:txBody>
          <a:bodyPr lIns="91426" tIns="45710" rIns="91426" bIns="45710"/>
          <a:lstStyle/>
          <a:p>
            <a:pPr marL="0" lvl="1">
              <a:defRPr/>
            </a:pPr>
            <a:r>
              <a:rPr lang="en-US" sz="2600" b="1" u="sng" dirty="0" smtClean="0">
                <a:solidFill>
                  <a:srgbClr val="000000"/>
                </a:solidFill>
                <a:ea typeface="ＭＳ Ｐゴシック" charset="-128"/>
              </a:rPr>
              <a:t>General Problem Statement:</a:t>
            </a:r>
            <a:endParaRPr lang="en-US" altLang="en-US" sz="2600" dirty="0" smtClean="0"/>
          </a:p>
          <a:p>
            <a:pPr marL="0" lvl="1">
              <a:defRPr/>
            </a:pPr>
            <a:r>
              <a:rPr lang="en-US" altLang="en-US" sz="2600" dirty="0" smtClean="0"/>
              <a:t>International </a:t>
            </a:r>
            <a:r>
              <a:rPr lang="en-US" altLang="en-US" sz="2600" dirty="0"/>
              <a:t>Aircraft Engine Association </a:t>
            </a:r>
            <a:r>
              <a:rPr lang="en-US" altLang="en-US" sz="2600" dirty="0" smtClean="0"/>
              <a:t>was </a:t>
            </a:r>
            <a:r>
              <a:rPr lang="en-US" altLang="en-US" sz="2600" dirty="0"/>
              <a:t>formed as a global collaboration platform for manufacturers, operators, lessors, and maintenance providers. IAEA’s main focus is to integrate the industry on a single global e-commerce cloud </a:t>
            </a:r>
            <a:r>
              <a:rPr lang="en-US" altLang="en-US" sz="2600" dirty="0" smtClean="0"/>
              <a:t>platform in order </a:t>
            </a:r>
            <a:r>
              <a:rPr lang="en-US" altLang="en-US" sz="2600" dirty="0"/>
              <a:t>to share information about every aspect of the business. </a:t>
            </a:r>
            <a:r>
              <a:rPr lang="en-US" altLang="en-US" sz="2600" dirty="0" smtClean="0"/>
              <a:t>The e-commerce cloud platform </a:t>
            </a:r>
            <a:r>
              <a:rPr lang="en-US" sz="2600" dirty="0" smtClean="0">
                <a:solidFill>
                  <a:srgbClr val="000000"/>
                </a:solidFill>
                <a:ea typeface="ＭＳ Ｐゴシック" charset="-128"/>
              </a:rPr>
              <a:t>requires </a:t>
            </a:r>
            <a:r>
              <a:rPr lang="en-US" sz="2600" dirty="0">
                <a:solidFill>
                  <a:srgbClr val="000000"/>
                </a:solidFill>
                <a:ea typeface="ＭＳ Ｐゴシック" charset="-128"/>
              </a:rPr>
              <a:t>a Membership, Engine/Parts Listing, Conference, and Career Section</a:t>
            </a:r>
            <a:r>
              <a:rPr lang="en-US" sz="2600" dirty="0" smtClean="0">
                <a:solidFill>
                  <a:srgbClr val="000000"/>
                </a:solidFill>
                <a:ea typeface="ＭＳ Ｐゴシック" charset="-128"/>
              </a:rPr>
              <a:t>.</a:t>
            </a:r>
            <a:endParaRPr lang="en-US" sz="2600" b="1" u="sng" dirty="0" smtClean="0">
              <a:solidFill>
                <a:srgbClr val="000000"/>
              </a:solidFill>
              <a:ea typeface="ＭＳ Ｐゴシック" charset="-128"/>
              <a:cs typeface="+mn-cs"/>
            </a:endParaRPr>
          </a:p>
          <a:p>
            <a:pPr>
              <a:buFont typeface="Arial" charset="0"/>
              <a:buNone/>
              <a:defRPr/>
            </a:pPr>
            <a:r>
              <a:rPr lang="en-US" sz="2600" b="1" u="sng" dirty="0" smtClean="0">
                <a:solidFill>
                  <a:srgbClr val="000000"/>
                </a:solidFill>
                <a:ea typeface="ＭＳ Ｐゴシック" charset="-128"/>
                <a:cs typeface="+mn-cs"/>
              </a:rPr>
              <a:t>My </a:t>
            </a:r>
            <a:r>
              <a:rPr lang="en-US" sz="2600" b="1" u="sng" dirty="0">
                <a:solidFill>
                  <a:srgbClr val="000000"/>
                </a:solidFill>
                <a:ea typeface="ＭＳ Ｐゴシック" charset="-128"/>
                <a:cs typeface="+mn-cs"/>
              </a:rPr>
              <a:t>Problem Space:</a:t>
            </a:r>
          </a:p>
          <a:p>
            <a:pPr>
              <a:buFont typeface="Arial" charset="0"/>
              <a:buNone/>
              <a:defRPr/>
            </a:pPr>
            <a:r>
              <a:rPr lang="en-US" sz="2600" dirty="0">
                <a:solidFill>
                  <a:srgbClr val="000000"/>
                </a:solidFill>
                <a:ea typeface="ＭＳ Ｐゴシック" charset="-128"/>
                <a:cs typeface="+mn-cs"/>
              </a:rPr>
              <a:t>I am in charge of implementing the Membership Section which must</a:t>
            </a:r>
            <a:r>
              <a:rPr lang="en-US" sz="2600" dirty="0" smtClean="0">
                <a:solidFill>
                  <a:srgbClr val="000000"/>
                </a:solidFill>
                <a:ea typeface="ＭＳ Ｐゴシック" charset="-128"/>
                <a:cs typeface="+mn-cs"/>
              </a:rPr>
              <a:t>:</a:t>
            </a:r>
            <a:endParaRPr lang="en-US" sz="2600" b="1" dirty="0" smtClean="0">
              <a:solidFill>
                <a:srgbClr val="000000"/>
              </a:solidFill>
              <a:ea typeface="ＭＳ Ｐゴシック" charset="-128"/>
              <a:cs typeface="+mn-cs"/>
            </a:endParaRPr>
          </a:p>
          <a:p>
            <a:pPr marL="457200" indent="-457200">
              <a:buFont typeface="Arial" pitchFamily="34" charset="0"/>
              <a:buChar char="•"/>
              <a:defRPr/>
            </a:pPr>
            <a:r>
              <a:rPr lang="en-US" sz="2600" dirty="0" smtClean="0">
                <a:solidFill>
                  <a:srgbClr val="000000"/>
                </a:solidFill>
                <a:ea typeface="ＭＳ Ｐゴシック" charset="-128"/>
                <a:cs typeface="+mn-cs"/>
              </a:rPr>
              <a:t>Provide </a:t>
            </a:r>
            <a:r>
              <a:rPr lang="en-US" sz="2600" dirty="0">
                <a:solidFill>
                  <a:srgbClr val="000000"/>
                </a:solidFill>
                <a:ea typeface="ＭＳ Ｐゴシック" charset="-128"/>
                <a:cs typeface="+mn-cs"/>
              </a:rPr>
              <a:t>a Secure Login System.</a:t>
            </a:r>
          </a:p>
          <a:p>
            <a:pPr marL="457200" indent="-457200">
              <a:buFont typeface="Arial" pitchFamily="34" charset="0"/>
              <a:buChar char="•"/>
              <a:defRPr/>
            </a:pPr>
            <a:r>
              <a:rPr lang="en-US" sz="2600" dirty="0">
                <a:solidFill>
                  <a:srgbClr val="000000"/>
                </a:solidFill>
                <a:ea typeface="ＭＳ Ｐゴシック" charset="-128"/>
                <a:cs typeface="+mn-cs"/>
              </a:rPr>
              <a:t>Provide a way to obtain Payment from Users.</a:t>
            </a:r>
          </a:p>
          <a:p>
            <a:pPr marL="457200" indent="-457200">
              <a:buFont typeface="Arial" pitchFamily="34" charset="0"/>
              <a:buChar char="•"/>
              <a:defRPr/>
            </a:pPr>
            <a:r>
              <a:rPr lang="en-US" sz="2600" dirty="0">
                <a:solidFill>
                  <a:srgbClr val="000000"/>
                </a:solidFill>
                <a:ea typeface="ＭＳ Ｐゴシック" charset="-128"/>
                <a:cs typeface="+mn-cs"/>
              </a:rPr>
              <a:t>Provide Access Control for different types of users.</a:t>
            </a:r>
          </a:p>
          <a:p>
            <a:pPr marL="457200" indent="-457200">
              <a:buFont typeface="Arial" pitchFamily="34" charset="0"/>
              <a:buChar char="•"/>
              <a:defRPr/>
            </a:pPr>
            <a:r>
              <a:rPr lang="en-US" sz="2600" dirty="0">
                <a:solidFill>
                  <a:srgbClr val="000000"/>
                </a:solidFill>
                <a:ea typeface="ＭＳ Ｐゴシック" charset="-128"/>
                <a:cs typeface="+mn-cs"/>
              </a:rPr>
              <a:t>Provide a way for users to register and create/edit their profile.</a:t>
            </a:r>
          </a:p>
          <a:p>
            <a:pPr marL="457200" indent="-457200">
              <a:buFont typeface="Arial" pitchFamily="34" charset="0"/>
              <a:buChar char="•"/>
              <a:defRPr/>
            </a:pPr>
            <a:r>
              <a:rPr lang="en-US" sz="2600" dirty="0">
                <a:solidFill>
                  <a:srgbClr val="000000"/>
                </a:solidFill>
                <a:ea typeface="ＭＳ Ｐゴシック" charset="-128"/>
                <a:cs typeface="+mn-cs"/>
              </a:rPr>
              <a:t>Provide a Member search in order for members to network with each other.</a:t>
            </a:r>
          </a:p>
          <a:p>
            <a:pPr marL="457200" indent="-457200">
              <a:buFont typeface="Arial" pitchFamily="34" charset="0"/>
              <a:buChar char="•"/>
              <a:defRPr/>
            </a:pPr>
            <a:r>
              <a:rPr lang="en-US" sz="2600" dirty="0">
                <a:solidFill>
                  <a:srgbClr val="000000"/>
                </a:solidFill>
                <a:ea typeface="ＭＳ Ｐゴシック" charset="-128"/>
                <a:cs typeface="+mn-cs"/>
              </a:rPr>
              <a:t>Provide a way for Administrators to view Activity, Manage Users, as well as </a:t>
            </a:r>
            <a:r>
              <a:rPr lang="en-US" sz="2600" dirty="0" smtClean="0">
                <a:solidFill>
                  <a:srgbClr val="000000"/>
                </a:solidFill>
                <a:ea typeface="ＭＳ Ｐゴシック" charset="-128"/>
                <a:cs typeface="+mn-cs"/>
              </a:rPr>
              <a:t>change membership </a:t>
            </a:r>
            <a:r>
              <a:rPr lang="en-US" sz="2600" dirty="0">
                <a:solidFill>
                  <a:srgbClr val="000000"/>
                </a:solidFill>
                <a:ea typeface="ＭＳ Ｐゴシック" charset="-128"/>
                <a:cs typeface="+mn-cs"/>
              </a:rPr>
              <a:t>prices.</a:t>
            </a:r>
          </a:p>
          <a:p>
            <a:pPr marL="1027113" lvl="1" indent="-569913">
              <a:defRPr/>
            </a:pPr>
            <a:endParaRPr lang="en-US" sz="2600" dirty="0">
              <a:solidFill>
                <a:srgbClr val="000000"/>
              </a:solidFill>
              <a:ea typeface="ＭＳ Ｐゴシック" charset="-128"/>
              <a:cs typeface="+mn-cs"/>
            </a:endParaRPr>
          </a:p>
        </p:txBody>
      </p:sp>
      <p:sp>
        <p:nvSpPr>
          <p:cNvPr id="14360" name="Rectangle 21"/>
          <p:cNvSpPr>
            <a:spLocks noChangeArrowheads="1"/>
          </p:cNvSpPr>
          <p:nvPr/>
        </p:nvSpPr>
        <p:spPr bwMode="auto">
          <a:xfrm>
            <a:off x="11963400" y="7493000"/>
            <a:ext cx="9029700" cy="8864600"/>
          </a:xfrm>
          <a:prstGeom prst="rect">
            <a:avLst/>
          </a:prstGeom>
          <a:solidFill>
            <a:schemeClr val="bg1"/>
          </a:solidFill>
          <a:ln w="9525">
            <a:solidFill>
              <a:schemeClr val="tx1"/>
            </a:solidFill>
            <a:round/>
            <a:headEnd/>
            <a:tailEnd/>
          </a:ln>
        </p:spPr>
        <p:txBody>
          <a:bodyPr lIns="91426" tIns="45710" rIns="91426" bIns="45710"/>
          <a:lstStyle/>
          <a:p>
            <a:pPr marL="569913" indent="-569913" defTabSz="4283075"/>
            <a:r>
              <a:rPr lang="en-US" sz="2900" b="1" u="sng" dirty="0"/>
              <a:t>What </a:t>
            </a:r>
            <a:r>
              <a:rPr lang="en-US" sz="2900" b="1" u="sng" dirty="0" err="1"/>
              <a:t>TurbineEngine.org</a:t>
            </a:r>
            <a:r>
              <a:rPr lang="en-US" sz="2900" b="1" u="sng" dirty="0"/>
              <a:t> offers:</a:t>
            </a:r>
            <a:endParaRPr lang="en-US" sz="2900" b="1" dirty="0"/>
          </a:p>
          <a:p>
            <a:pPr lvl="1" defTabSz="4283075"/>
            <a:endParaRPr lang="en-US" sz="2900" dirty="0"/>
          </a:p>
          <a:p>
            <a:pPr lvl="1" defTabSz="4283075">
              <a:buFont typeface="Arial" charset="0"/>
              <a:buChar char="•"/>
            </a:pPr>
            <a:r>
              <a:rPr lang="en-US" sz="2900" dirty="0"/>
              <a:t>Registration Page which </a:t>
            </a:r>
            <a:r>
              <a:rPr lang="en-US" sz="2900" dirty="0" smtClean="0"/>
              <a:t>provides the </a:t>
            </a:r>
            <a:r>
              <a:rPr lang="en-US" sz="2900" dirty="0"/>
              <a:t>Administrator with </a:t>
            </a:r>
            <a:r>
              <a:rPr lang="en-US" sz="2900" dirty="0" smtClean="0"/>
              <a:t>information a guest inputs.</a:t>
            </a:r>
          </a:p>
          <a:p>
            <a:pPr lvl="1" defTabSz="4283075"/>
            <a:endParaRPr lang="en-US" sz="2900" dirty="0"/>
          </a:p>
          <a:p>
            <a:pPr marL="569913" indent="-569913" defTabSz="4283075"/>
            <a:r>
              <a:rPr lang="en-US" sz="2900" b="1" u="sng" dirty="0"/>
              <a:t>What </a:t>
            </a:r>
            <a:r>
              <a:rPr lang="en-US" sz="2900" b="1" u="sng" dirty="0" err="1"/>
              <a:t>AeroEngineCloud</a:t>
            </a:r>
            <a:r>
              <a:rPr lang="en-US" sz="2900" b="1" u="sng" dirty="0"/>
              <a:t> introduces:</a:t>
            </a:r>
          </a:p>
          <a:p>
            <a:pPr marL="569913" indent="-569913" defTabSz="4283075"/>
            <a:endParaRPr lang="en-US" sz="2900" b="1" u="sng" dirty="0"/>
          </a:p>
          <a:p>
            <a:pPr lvl="1" defTabSz="4283075">
              <a:buFont typeface="Arial" charset="0"/>
              <a:buChar char="•"/>
            </a:pPr>
            <a:r>
              <a:rPr lang="en-US" sz="2900" dirty="0"/>
              <a:t>A registration system which allows for payment through credit </a:t>
            </a:r>
            <a:r>
              <a:rPr lang="en-US" sz="2900" dirty="0" smtClean="0"/>
              <a:t>card.</a:t>
            </a:r>
            <a:endParaRPr lang="en-US" sz="2900" dirty="0"/>
          </a:p>
          <a:p>
            <a:pPr lvl="1" defTabSz="4283075">
              <a:buFont typeface="Arial" charset="0"/>
              <a:buChar char="•"/>
            </a:pPr>
            <a:r>
              <a:rPr lang="en-US" sz="2900" dirty="0"/>
              <a:t>Secure Login and Access </a:t>
            </a:r>
            <a:r>
              <a:rPr lang="en-US" sz="2900" dirty="0" smtClean="0"/>
              <a:t>Control.</a:t>
            </a:r>
            <a:endParaRPr lang="en-US" sz="2900" dirty="0"/>
          </a:p>
          <a:p>
            <a:pPr lvl="1" defTabSz="4283075">
              <a:buFont typeface="Arial" charset="0"/>
              <a:buChar char="•"/>
            </a:pPr>
            <a:r>
              <a:rPr lang="en-US" sz="2900" dirty="0"/>
              <a:t>Ability for members to search for other members and obtain profile information.</a:t>
            </a:r>
          </a:p>
          <a:p>
            <a:pPr lvl="1" defTabSz="4283075">
              <a:buFont typeface="Arial" charset="0"/>
              <a:buChar char="•"/>
            </a:pPr>
            <a:r>
              <a:rPr lang="en-US" sz="2900" dirty="0"/>
              <a:t>Administrator Section, allowing the management of users and prices, and the viewing of member activity.</a:t>
            </a:r>
          </a:p>
        </p:txBody>
      </p:sp>
      <p:sp>
        <p:nvSpPr>
          <p:cNvPr id="14361" name="Rectangle 22"/>
          <p:cNvSpPr>
            <a:spLocks noChangeArrowheads="1"/>
          </p:cNvSpPr>
          <p:nvPr/>
        </p:nvSpPr>
        <p:spPr bwMode="auto">
          <a:xfrm>
            <a:off x="21564600" y="7467600"/>
            <a:ext cx="9029700" cy="8864600"/>
          </a:xfrm>
          <a:prstGeom prst="rect">
            <a:avLst/>
          </a:prstGeom>
          <a:solidFill>
            <a:schemeClr val="bg1"/>
          </a:solidFill>
          <a:ln w="9525">
            <a:solidFill>
              <a:schemeClr val="tx1"/>
            </a:solidFill>
            <a:round/>
            <a:headEnd/>
            <a:tailEnd/>
          </a:ln>
        </p:spPr>
        <p:txBody>
          <a:bodyPr lIns="91426" tIns="45710" rIns="91426" bIns="45710"/>
          <a:lstStyle/>
          <a:p>
            <a:r>
              <a:rPr lang="en-US" sz="2900" b="1" dirty="0"/>
              <a:t>As a </a:t>
            </a:r>
            <a:r>
              <a:rPr lang="en-US" sz="2900" b="1" dirty="0">
                <a:solidFill>
                  <a:srgbClr val="0070C0"/>
                </a:solidFill>
              </a:rPr>
              <a:t>guest</a:t>
            </a:r>
            <a:r>
              <a:rPr lang="en-US" sz="2900" b="1" dirty="0"/>
              <a:t>, I want to:</a:t>
            </a:r>
          </a:p>
          <a:p>
            <a:pPr lvl="1">
              <a:buFont typeface="Arial" charset="0"/>
              <a:buChar char="•"/>
            </a:pPr>
            <a:r>
              <a:rPr lang="en-US" sz="2900" dirty="0"/>
              <a:t>Register</a:t>
            </a:r>
          </a:p>
          <a:p>
            <a:pPr lvl="1">
              <a:buFont typeface="Arial" charset="0"/>
              <a:buChar char="•"/>
            </a:pPr>
            <a:r>
              <a:rPr lang="en-US" sz="2900" dirty="0"/>
              <a:t>Pay with Credit Card</a:t>
            </a:r>
          </a:p>
          <a:p>
            <a:endParaRPr lang="en-US" sz="2900" dirty="0"/>
          </a:p>
          <a:p>
            <a:r>
              <a:rPr lang="en-US" sz="2900" b="1" dirty="0"/>
              <a:t>As a </a:t>
            </a:r>
            <a:r>
              <a:rPr lang="en-US" sz="2900" b="1" dirty="0">
                <a:solidFill>
                  <a:srgbClr val="0070C0"/>
                </a:solidFill>
              </a:rPr>
              <a:t>member</a:t>
            </a:r>
            <a:r>
              <a:rPr lang="en-US" sz="2900" b="1" dirty="0"/>
              <a:t>, I want to:</a:t>
            </a:r>
          </a:p>
          <a:p>
            <a:pPr lvl="1">
              <a:buFont typeface="Arial" charset="0"/>
              <a:buChar char="•"/>
            </a:pPr>
            <a:r>
              <a:rPr lang="en-US" sz="2900" dirty="0"/>
              <a:t>Securely Login to the System</a:t>
            </a:r>
          </a:p>
          <a:p>
            <a:pPr lvl="1">
              <a:buFont typeface="Arial" charset="0"/>
              <a:buChar char="•"/>
            </a:pPr>
            <a:r>
              <a:rPr lang="en-US" sz="2900" dirty="0" smtClean="0"/>
              <a:t>Create and Edit a Profile</a:t>
            </a:r>
            <a:endParaRPr lang="en-US" sz="2900" dirty="0"/>
          </a:p>
          <a:p>
            <a:pPr lvl="1">
              <a:buFont typeface="Arial" charset="0"/>
              <a:buChar char="•"/>
            </a:pPr>
            <a:r>
              <a:rPr lang="en-US" sz="2900" dirty="0"/>
              <a:t>Search for Members</a:t>
            </a:r>
          </a:p>
          <a:p>
            <a:pPr lvl="1">
              <a:buFont typeface="Arial" charset="0"/>
              <a:buChar char="•"/>
            </a:pPr>
            <a:r>
              <a:rPr lang="en-US" sz="2900" dirty="0"/>
              <a:t>View Other Member</a:t>
            </a:r>
            <a:r>
              <a:rPr lang="ja-JP" altLang="en-US" sz="2900" dirty="0"/>
              <a:t>’</a:t>
            </a:r>
            <a:r>
              <a:rPr lang="en-US" altLang="ja-JP" sz="2900" dirty="0"/>
              <a:t>s Profile</a:t>
            </a:r>
          </a:p>
          <a:p>
            <a:pPr lvl="1">
              <a:buFont typeface="Arial" charset="0"/>
              <a:buChar char="•"/>
            </a:pPr>
            <a:r>
              <a:rPr lang="en-US" sz="2900" dirty="0"/>
              <a:t>Change Password</a:t>
            </a:r>
          </a:p>
          <a:p>
            <a:pPr lvl="1">
              <a:buFont typeface="Arial" charset="0"/>
              <a:buChar char="•"/>
            </a:pPr>
            <a:r>
              <a:rPr lang="en-US" sz="2900" dirty="0"/>
              <a:t>Retrieve Lost Password</a:t>
            </a:r>
          </a:p>
          <a:p>
            <a:pPr>
              <a:buFont typeface="Arial" charset="0"/>
              <a:buChar char="•"/>
            </a:pPr>
            <a:endParaRPr lang="en-US" sz="2900" dirty="0"/>
          </a:p>
          <a:p>
            <a:r>
              <a:rPr lang="en-US" sz="2900" b="1" dirty="0"/>
              <a:t>As an </a:t>
            </a:r>
            <a:r>
              <a:rPr lang="en-US" sz="2900" b="1" dirty="0">
                <a:solidFill>
                  <a:srgbClr val="0070C0"/>
                </a:solidFill>
              </a:rPr>
              <a:t>admin</a:t>
            </a:r>
            <a:r>
              <a:rPr lang="en-US" sz="2900" b="1" dirty="0"/>
              <a:t>, I want to:</a:t>
            </a:r>
          </a:p>
          <a:p>
            <a:pPr lvl="1">
              <a:buFont typeface="Arial" charset="0"/>
              <a:buChar char="•"/>
            </a:pPr>
            <a:r>
              <a:rPr lang="en-US" sz="2900" dirty="0"/>
              <a:t>View User Activity</a:t>
            </a:r>
          </a:p>
          <a:p>
            <a:pPr lvl="1">
              <a:buFont typeface="Arial" charset="0"/>
              <a:buChar char="•"/>
            </a:pPr>
            <a:r>
              <a:rPr lang="en-US" sz="2900" dirty="0"/>
              <a:t>Enable/Disable Members</a:t>
            </a:r>
          </a:p>
          <a:p>
            <a:pPr lvl="1">
              <a:buFont typeface="Arial" charset="0"/>
              <a:buChar char="•"/>
            </a:pPr>
            <a:r>
              <a:rPr lang="en-US" sz="2900" dirty="0"/>
              <a:t>Create User</a:t>
            </a:r>
          </a:p>
          <a:p>
            <a:pPr lvl="1">
              <a:buFont typeface="Arial" charset="0"/>
              <a:buChar char="•"/>
            </a:pPr>
            <a:r>
              <a:rPr lang="en-US" sz="2900" dirty="0"/>
              <a:t>Edit Membership Prices</a:t>
            </a:r>
          </a:p>
          <a:p>
            <a:pPr lvl="1">
              <a:buFont typeface="Arial" charset="0"/>
              <a:buChar char="•"/>
            </a:pPr>
            <a:r>
              <a:rPr lang="en-US" sz="2900" dirty="0"/>
              <a:t>Alter User Listing Status</a:t>
            </a:r>
          </a:p>
          <a:p>
            <a:endParaRPr lang="en-US" sz="2900" dirty="0">
              <a:solidFill>
                <a:srgbClr val="002060"/>
              </a:solidFill>
            </a:endParaRPr>
          </a:p>
        </p:txBody>
      </p:sp>
      <p:sp>
        <p:nvSpPr>
          <p:cNvPr id="14362" name="Rectangle 25"/>
          <p:cNvSpPr>
            <a:spLocks noChangeArrowheads="1"/>
          </p:cNvSpPr>
          <p:nvPr/>
        </p:nvSpPr>
        <p:spPr bwMode="auto">
          <a:xfrm>
            <a:off x="2362200" y="19126200"/>
            <a:ext cx="9029700" cy="8915400"/>
          </a:xfrm>
          <a:prstGeom prst="rect">
            <a:avLst/>
          </a:prstGeom>
          <a:solidFill>
            <a:schemeClr val="bg1"/>
          </a:solidFill>
          <a:ln w="9525">
            <a:solidFill>
              <a:schemeClr val="tx1"/>
            </a:solidFill>
            <a:round/>
            <a:headEnd/>
            <a:tailEnd/>
          </a:ln>
        </p:spPr>
        <p:txBody>
          <a:bodyPr lIns="91426" tIns="45710" rIns="91426" bIns="45710"/>
          <a:lstStyle/>
          <a:p>
            <a:pPr marL="571500" indent="-571500" algn="ctr" defTabSz="4283075">
              <a:buFont typeface="Arial" panose="020B0604020202020204" pitchFamily="34" charset="0"/>
              <a:buChar char="•"/>
            </a:pPr>
            <a:endParaRPr lang="en-US" sz="4300" dirty="0"/>
          </a:p>
        </p:txBody>
      </p:sp>
      <p:sp>
        <p:nvSpPr>
          <p:cNvPr id="14363" name="Rectangle 23"/>
          <p:cNvSpPr>
            <a:spLocks noChangeArrowheads="1"/>
          </p:cNvSpPr>
          <p:nvPr/>
        </p:nvSpPr>
        <p:spPr bwMode="auto">
          <a:xfrm>
            <a:off x="11963400" y="19126200"/>
            <a:ext cx="9029700" cy="8915400"/>
          </a:xfrm>
          <a:prstGeom prst="rect">
            <a:avLst/>
          </a:prstGeom>
          <a:solidFill>
            <a:schemeClr val="bg1"/>
          </a:solidFill>
          <a:ln w="9525">
            <a:solidFill>
              <a:schemeClr val="tx1"/>
            </a:solidFill>
            <a:round/>
            <a:headEnd/>
            <a:tailEnd/>
          </a:ln>
        </p:spPr>
        <p:txBody>
          <a:bodyPr lIns="91426" tIns="45710" rIns="91426" bIns="45710"/>
          <a:lstStyle/>
          <a:p>
            <a:pPr algn="ctr" defTabSz="4283075"/>
            <a:r>
              <a:rPr lang="en-US">
                <a:solidFill>
                  <a:srgbClr val="002060"/>
                </a:solidFill>
              </a:rPr>
              <a:t> </a:t>
            </a:r>
          </a:p>
        </p:txBody>
      </p:sp>
      <p:sp>
        <p:nvSpPr>
          <p:cNvPr id="2074" name="Rectangle 26"/>
          <p:cNvSpPr>
            <a:spLocks noChangeArrowheads="1"/>
          </p:cNvSpPr>
          <p:nvPr/>
        </p:nvSpPr>
        <p:spPr bwMode="auto">
          <a:xfrm>
            <a:off x="2362200" y="30861000"/>
            <a:ext cx="9029700" cy="8864600"/>
          </a:xfrm>
          <a:prstGeom prst="rect">
            <a:avLst/>
          </a:prstGeom>
          <a:ln>
            <a:headEnd/>
            <a:tailEnd/>
          </a:ln>
        </p:spPr>
        <p:style>
          <a:lnRef idx="2">
            <a:schemeClr val="dk1"/>
          </a:lnRef>
          <a:fillRef idx="1">
            <a:schemeClr val="lt1"/>
          </a:fillRef>
          <a:effectRef idx="0">
            <a:schemeClr val="dk1"/>
          </a:effectRef>
          <a:fontRef idx="minor">
            <a:schemeClr val="dk1"/>
          </a:fontRef>
        </p:style>
        <p:txBody>
          <a:bodyPr lIns="91426" tIns="45710" rIns="91426" bIns="45710"/>
          <a:lstStyle/>
          <a:p>
            <a:pPr defTabSz="4283075">
              <a:defRPr/>
            </a:pPr>
            <a:endParaRPr lang="en-US" sz="2900" dirty="0">
              <a:solidFill>
                <a:srgbClr val="000000"/>
              </a:solidFill>
              <a:latin typeface="Arial" charset="0"/>
              <a:ea typeface="ＭＳ Ｐゴシック" charset="0"/>
              <a:cs typeface="ＭＳ Ｐゴシック" charset="0"/>
            </a:endParaRPr>
          </a:p>
          <a:p>
            <a:pPr marL="457200" indent="-457200" defTabSz="4283075">
              <a:buFont typeface="Arial"/>
              <a:buChar char="•"/>
              <a:defRPr/>
            </a:pPr>
            <a:r>
              <a:rPr lang="en-US" sz="2400" dirty="0">
                <a:solidFill>
                  <a:srgbClr val="000000"/>
                </a:solidFill>
                <a:latin typeface="Arial" charset="0"/>
                <a:ea typeface="ＭＳ Ｐゴシック" charset="0"/>
                <a:cs typeface="ＭＳ Ｐゴシック" charset="0"/>
              </a:rPr>
              <a:t>Testing of the Membership Subsystem was completed mainly by manual testing </a:t>
            </a:r>
            <a:r>
              <a:rPr lang="en-US" sz="2400" dirty="0" smtClean="0">
                <a:solidFill>
                  <a:srgbClr val="000000"/>
                </a:solidFill>
                <a:latin typeface="Arial" charset="0"/>
                <a:ea typeface="ＭＳ Ｐゴシック" charset="0"/>
                <a:cs typeface="ＭＳ Ｐゴシック" charset="0"/>
              </a:rPr>
              <a:t>performed by </a:t>
            </a:r>
            <a:r>
              <a:rPr lang="en-US" sz="2400" dirty="0">
                <a:solidFill>
                  <a:srgbClr val="000000"/>
                </a:solidFill>
                <a:latin typeface="Arial" charset="0"/>
                <a:ea typeface="ＭＳ Ｐゴシック" charset="0"/>
                <a:cs typeface="ＭＳ Ｐゴシック" charset="0"/>
              </a:rPr>
              <a:t>the mentor as well as team </a:t>
            </a:r>
            <a:r>
              <a:rPr lang="en-US" sz="2400" dirty="0" smtClean="0">
                <a:solidFill>
                  <a:srgbClr val="000000"/>
                </a:solidFill>
                <a:latin typeface="Arial" charset="0"/>
                <a:ea typeface="ＭＳ Ｐゴシック" charset="0"/>
                <a:cs typeface="ＭＳ Ｐゴシック" charset="0"/>
              </a:rPr>
              <a:t>members. Various </a:t>
            </a:r>
            <a:r>
              <a:rPr lang="en-US" sz="2400" dirty="0" smtClean="0">
                <a:solidFill>
                  <a:srgbClr val="000000"/>
                </a:solidFill>
                <a:latin typeface="Arial" charset="0"/>
                <a:ea typeface="ＭＳ Ｐゴシック" charset="0"/>
                <a:cs typeface="ＭＳ Ｐゴシック" charset="0"/>
              </a:rPr>
              <a:t>Sunny </a:t>
            </a:r>
            <a:r>
              <a:rPr lang="en-US" sz="2400" dirty="0" smtClean="0">
                <a:solidFill>
                  <a:srgbClr val="000000"/>
                </a:solidFill>
                <a:latin typeface="Arial" charset="0"/>
                <a:ea typeface="ＭＳ Ｐゴシック" charset="0"/>
                <a:cs typeface="ＭＳ Ｐゴシック" charset="0"/>
              </a:rPr>
              <a:t>and Rainy Day </a:t>
            </a:r>
            <a:r>
              <a:rPr lang="en-US" sz="2400" dirty="0" smtClean="0">
                <a:solidFill>
                  <a:srgbClr val="000000"/>
                </a:solidFill>
                <a:latin typeface="Arial" charset="0"/>
                <a:ea typeface="ＭＳ Ｐゴシック" charset="0"/>
                <a:cs typeface="ＭＳ Ｐゴシック" charset="0"/>
              </a:rPr>
              <a:t>test Cases </a:t>
            </a:r>
            <a:r>
              <a:rPr lang="en-US" sz="2400" dirty="0" smtClean="0">
                <a:solidFill>
                  <a:srgbClr val="000000"/>
                </a:solidFill>
                <a:latin typeface="Arial" charset="0"/>
                <a:ea typeface="ＭＳ Ｐゴシック" charset="0"/>
                <a:cs typeface="ＭＳ Ｐゴシック" charset="0"/>
              </a:rPr>
              <a:t>were run, to check their effect.</a:t>
            </a:r>
          </a:p>
          <a:p>
            <a:pPr marL="457200" indent="-457200" defTabSz="4283075">
              <a:buFont typeface="Arial"/>
              <a:buChar char="•"/>
              <a:defRPr/>
            </a:pPr>
            <a:endParaRPr lang="en-US" sz="2400" dirty="0">
              <a:solidFill>
                <a:srgbClr val="000000"/>
              </a:solidFill>
              <a:latin typeface="Arial" panose="020B0604020202020204" pitchFamily="34" charset="0"/>
              <a:ea typeface="ＭＳ Ｐゴシック" charset="0"/>
              <a:cs typeface="Arial" panose="020B0604020202020204" pitchFamily="34" charset="0"/>
            </a:endParaRPr>
          </a:p>
          <a:p>
            <a:pPr marL="457200" indent="-457200" defTabSz="4283075">
              <a:buFont typeface="Arial"/>
              <a:buChar char="•"/>
              <a:defRPr/>
            </a:pPr>
            <a:r>
              <a:rPr lang="en-US" altLang="en-US" sz="2400" dirty="0" smtClean="0">
                <a:solidFill>
                  <a:schemeClr val="tx1"/>
                </a:solidFill>
                <a:latin typeface="Arial" panose="020B0604020202020204" pitchFamily="34" charset="0"/>
                <a:cs typeface="Arial" panose="020B0604020202020204" pitchFamily="34" charset="0"/>
              </a:rPr>
              <a:t>We used the Big Bang Method in order to test our integrated system. The Engine/Parts Listing, Conference/Events, and Careers subsystems only relied on the Membership subsystem, making the integration testing process very optimistic. The Big Bang method was very effective in saving time. This was a must due to the limited time available and the size of the project.</a:t>
            </a:r>
            <a:endParaRPr lang="en-US" sz="2400" dirty="0" smtClean="0">
              <a:solidFill>
                <a:schemeClr val="tx1"/>
              </a:solidFill>
              <a:latin typeface="Arial" panose="020B0604020202020204" pitchFamily="34" charset="0"/>
              <a:ea typeface="ＭＳ Ｐゴシック" charset="0"/>
              <a:cs typeface="Arial" panose="020B0604020202020204" pitchFamily="34" charset="0"/>
            </a:endParaRPr>
          </a:p>
        </p:txBody>
      </p:sp>
      <p:sp>
        <p:nvSpPr>
          <p:cNvPr id="14365" name="Rectangle 28"/>
          <p:cNvSpPr>
            <a:spLocks noChangeArrowheads="1"/>
          </p:cNvSpPr>
          <p:nvPr/>
        </p:nvSpPr>
        <p:spPr bwMode="auto">
          <a:xfrm>
            <a:off x="11963400" y="30861000"/>
            <a:ext cx="9029700" cy="8864600"/>
          </a:xfrm>
          <a:prstGeom prst="rect">
            <a:avLst/>
          </a:prstGeom>
          <a:solidFill>
            <a:schemeClr val="bg1"/>
          </a:solidFill>
          <a:ln w="9525">
            <a:solidFill>
              <a:schemeClr val="tx1"/>
            </a:solidFill>
            <a:round/>
            <a:headEnd/>
            <a:tailEnd/>
          </a:ln>
        </p:spPr>
        <p:txBody>
          <a:bodyPr lIns="91426" tIns="45710" rIns="91426" bIns="45710"/>
          <a:lstStyle/>
          <a:p>
            <a:pPr algn="ctr" defTabSz="4283075"/>
            <a:endParaRPr lang="en-US" sz="4300"/>
          </a:p>
        </p:txBody>
      </p:sp>
      <p:sp>
        <p:nvSpPr>
          <p:cNvPr id="14366" name="Rectangle 29"/>
          <p:cNvSpPr>
            <a:spLocks noChangeArrowheads="1"/>
          </p:cNvSpPr>
          <p:nvPr/>
        </p:nvSpPr>
        <p:spPr bwMode="auto">
          <a:xfrm>
            <a:off x="21640800" y="30861000"/>
            <a:ext cx="9029700" cy="8864600"/>
          </a:xfrm>
          <a:prstGeom prst="rect">
            <a:avLst/>
          </a:prstGeom>
          <a:solidFill>
            <a:schemeClr val="bg1"/>
          </a:solidFill>
          <a:ln w="9525">
            <a:solidFill>
              <a:schemeClr val="tx1"/>
            </a:solidFill>
            <a:round/>
            <a:headEnd/>
            <a:tailEnd/>
          </a:ln>
        </p:spPr>
        <p:txBody>
          <a:bodyPr lIns="91426" tIns="45710" rIns="91426" bIns="45710"/>
          <a:lstStyle/>
          <a:p>
            <a:pPr defTabSz="4283075"/>
            <a:r>
              <a:rPr lang="en-US" sz="3200" b="1" dirty="0"/>
              <a:t>Aero Engine Cloud provides many functionalities which were not present in the current system</a:t>
            </a:r>
            <a:r>
              <a:rPr lang="en-US" sz="3200" b="1" dirty="0" smtClean="0"/>
              <a:t>:</a:t>
            </a:r>
          </a:p>
          <a:p>
            <a:pPr defTabSz="4283075"/>
            <a:endParaRPr lang="en-US" sz="3200" b="1" dirty="0"/>
          </a:p>
          <a:p>
            <a:pPr marL="457200" indent="-457200" eaLnBrk="1" hangingPunct="1">
              <a:buFont typeface="Arial" panose="020B0604020202020204" pitchFamily="34" charset="0"/>
              <a:buChar char="•"/>
            </a:pPr>
            <a:r>
              <a:rPr lang="en-US" altLang="en-US" sz="3000" dirty="0" smtClean="0">
                <a:cs typeface="Arial" pitchFamily="34" charset="0"/>
              </a:rPr>
              <a:t>A membership system which will allow a user to register, make a payment, search for other users, create/edit their profile.</a:t>
            </a:r>
            <a:endParaRPr lang="en-US" altLang="en-US" sz="3000" dirty="0">
              <a:cs typeface="Arial" pitchFamily="34" charset="0"/>
            </a:endParaRPr>
          </a:p>
          <a:p>
            <a:pPr marL="457200" indent="-457200" eaLnBrk="1" hangingPunct="1">
              <a:buFont typeface="Arial" panose="020B0604020202020204" pitchFamily="34" charset="0"/>
              <a:buChar char="•"/>
            </a:pPr>
            <a:r>
              <a:rPr lang="en-US" altLang="en-US" sz="3000" dirty="0" smtClean="0">
                <a:cs typeface="Arial" pitchFamily="34" charset="0"/>
              </a:rPr>
              <a:t>A career section which will allow registered </a:t>
            </a:r>
            <a:r>
              <a:rPr lang="en-US" altLang="en-US" sz="3000" dirty="0">
                <a:cs typeface="Arial" pitchFamily="34" charset="0"/>
              </a:rPr>
              <a:t>u</a:t>
            </a:r>
            <a:r>
              <a:rPr lang="en-US" altLang="en-US" sz="3000" dirty="0" smtClean="0">
                <a:cs typeface="Arial" pitchFamily="34" charset="0"/>
              </a:rPr>
              <a:t>sers to search and apply to posted positions as well as create new ones.</a:t>
            </a:r>
            <a:endParaRPr lang="en-US" altLang="en-US" sz="3000" dirty="0">
              <a:cs typeface="Arial" pitchFamily="34" charset="0"/>
            </a:endParaRPr>
          </a:p>
          <a:p>
            <a:pPr marL="457200" indent="-457200" eaLnBrk="1" hangingPunct="1">
              <a:buFont typeface="Arial" panose="020B0604020202020204" pitchFamily="34" charset="0"/>
              <a:buChar char="•"/>
            </a:pPr>
            <a:r>
              <a:rPr lang="en-US" altLang="en-US" sz="3000" dirty="0" smtClean="0">
                <a:cs typeface="Arial" pitchFamily="34" charset="0"/>
              </a:rPr>
              <a:t>Registered users will be able to create new events such as conferences and keep the public informed of those events.</a:t>
            </a:r>
            <a:endParaRPr lang="en-US" altLang="en-US" sz="3000" dirty="0">
              <a:cs typeface="Arial" pitchFamily="34" charset="0"/>
            </a:endParaRPr>
          </a:p>
          <a:p>
            <a:pPr marL="457200" indent="-457200" eaLnBrk="1" hangingPunct="1">
              <a:buFont typeface="Arial" panose="020B0604020202020204" pitchFamily="34" charset="0"/>
              <a:buChar char="•"/>
            </a:pPr>
            <a:r>
              <a:rPr lang="en-US" altLang="en-US" sz="3000" dirty="0" smtClean="0">
                <a:cs typeface="Arial" pitchFamily="34" charset="0"/>
              </a:rPr>
              <a:t>A market place allowing for the purchase, trade, sale, and lease of aircraft engines and parts.</a:t>
            </a:r>
          </a:p>
          <a:p>
            <a:pPr marL="457200" indent="-457200" eaLnBrk="1" hangingPunct="1">
              <a:buFont typeface="Arial" panose="020B0604020202020204" pitchFamily="34" charset="0"/>
              <a:buChar char="•"/>
            </a:pPr>
            <a:r>
              <a:rPr lang="en-US" altLang="en-US" sz="3000" dirty="0" smtClean="0">
                <a:cs typeface="Arial" pitchFamily="34" charset="0"/>
              </a:rPr>
              <a:t>Administrator section that will allow for the administrator to manage users, mange payment prices, and view user activity.</a:t>
            </a:r>
            <a:endParaRPr lang="en-US" altLang="en-US" sz="3000" dirty="0">
              <a:cs typeface="Arial" pitchFamily="34" charset="0"/>
            </a:endParaRPr>
          </a:p>
          <a:p>
            <a:pPr defTabSz="4283075"/>
            <a:endParaRPr lang="en-US" sz="3200" dirty="0"/>
          </a:p>
        </p:txBody>
      </p:sp>
      <p:sp>
        <p:nvSpPr>
          <p:cNvPr id="14367" name="Rectangle 1"/>
          <p:cNvSpPr>
            <a:spLocks noChangeArrowheads="1"/>
          </p:cNvSpPr>
          <p:nvPr/>
        </p:nvSpPr>
        <p:spPr bwMode="auto">
          <a:xfrm>
            <a:off x="21640800" y="19126200"/>
            <a:ext cx="9029700" cy="8864600"/>
          </a:xfrm>
          <a:prstGeom prst="rect">
            <a:avLst/>
          </a:prstGeom>
          <a:solidFill>
            <a:schemeClr val="bg1"/>
          </a:solidFill>
          <a:ln w="9525">
            <a:solidFill>
              <a:schemeClr val="tx1"/>
            </a:solidFill>
            <a:round/>
            <a:headEnd/>
            <a:tailEnd/>
          </a:ln>
        </p:spPr>
        <p:txBody>
          <a:bodyPr lIns="91426" tIns="45710" rIns="91426" bIns="45710"/>
          <a:lstStyle/>
          <a:p>
            <a:endParaRPr lang="en-US" sz="2900" dirty="0">
              <a:solidFill>
                <a:srgbClr val="000066"/>
              </a:solidFill>
            </a:endParaRPr>
          </a:p>
        </p:txBody>
      </p:sp>
      <p:pic>
        <p:nvPicPr>
          <p:cNvPr id="14368" name="Picture 31" descr="C:\Users\SONHS-01\Desktop\logo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609600"/>
            <a:ext cx="4152900" cy="436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71" name="Picture 32" descr="C:\Users\SONHS-01\Desktop\Logo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605225" y="26935572"/>
            <a:ext cx="2060575" cy="66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72" name="Picture 30" descr="C:\Users\SONHS-01\Desktop\logo.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546049" y="26490718"/>
            <a:ext cx="9747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73" name="Picture 7" descr="Payment Page.png"/>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12078494" y="31053504"/>
            <a:ext cx="4351234" cy="2224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74" name="Picture 8" descr="Search.png"/>
          <p:cNvPicPr>
            <a:picLocks noChangeAspect="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12114417" y="34061400"/>
            <a:ext cx="4421500" cy="2025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76" name="Picture 42" descr="\\buffalo.cs.fiu.edu\homes\Desktop\New folder (2)\DeploymentDiagram.jpg"/>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3219450" y="19215100"/>
            <a:ext cx="73152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stripe-1.jpe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943600" y="838200"/>
            <a:ext cx="3810000" cy="1905000"/>
          </a:xfrm>
          <a:prstGeom prst="rect">
            <a:avLst/>
          </a:prstGeom>
        </p:spPr>
      </p:pic>
      <p:pic>
        <p:nvPicPr>
          <p:cNvPr id="5" name="Picture 4" descr="codeigniter-logo.pn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28047156" y="796925"/>
            <a:ext cx="4158456" cy="4158456"/>
          </a:xfrm>
          <a:prstGeom prst="rect">
            <a:avLst/>
          </a:prstGeom>
        </p:spPr>
      </p:pic>
      <p:pic>
        <p:nvPicPr>
          <p:cNvPr id="6" name="Picture 5" descr="bootstrap-logo.pn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23788216" y="876300"/>
            <a:ext cx="3717279" cy="3733800"/>
          </a:xfrm>
          <a:prstGeom prst="rect">
            <a:avLst/>
          </a:prstGeom>
        </p:spPr>
      </p:pic>
      <p:sp>
        <p:nvSpPr>
          <p:cNvPr id="3" name="TextBox 2"/>
          <p:cNvSpPr txBox="1"/>
          <p:nvPr/>
        </p:nvSpPr>
        <p:spPr>
          <a:xfrm>
            <a:off x="2571750" y="26896993"/>
            <a:ext cx="8610600" cy="954107"/>
          </a:xfrm>
          <a:prstGeom prst="rect">
            <a:avLst/>
          </a:prstGeom>
          <a:noFill/>
        </p:spPr>
        <p:txBody>
          <a:bodyPr wrap="square" rtlCol="0">
            <a:spAutoFit/>
          </a:bodyPr>
          <a:lstStyle/>
          <a:p>
            <a:pPr marL="342900" indent="-342900">
              <a:buFont typeface="Arial" panose="020B0604020202020204" pitchFamily="34" charset="0"/>
              <a:buChar char="•"/>
            </a:pPr>
            <a:r>
              <a:rPr lang="en-US" sz="2800" dirty="0" smtClean="0"/>
              <a:t>The </a:t>
            </a:r>
            <a:r>
              <a:rPr lang="en-US" sz="2800" b="1" dirty="0" smtClean="0"/>
              <a:t>Model/View/Controller</a:t>
            </a:r>
            <a:r>
              <a:rPr lang="en-US" sz="2800" dirty="0"/>
              <a:t> </a:t>
            </a:r>
            <a:r>
              <a:rPr lang="en-US" sz="2800" dirty="0" smtClean="0"/>
              <a:t>software pattern was used for the implementation of the user interface.</a:t>
            </a:r>
            <a:endParaRPr lang="en-US" sz="2800" dirty="0"/>
          </a:p>
        </p:txBody>
      </p:sp>
      <p:sp>
        <p:nvSpPr>
          <p:cNvPr id="7" name="TextBox 6"/>
          <p:cNvSpPr txBox="1"/>
          <p:nvPr/>
        </p:nvSpPr>
        <p:spPr>
          <a:xfrm>
            <a:off x="2647950" y="24841200"/>
            <a:ext cx="8534400" cy="1815882"/>
          </a:xfrm>
          <a:prstGeom prst="rect">
            <a:avLst/>
          </a:prstGeom>
          <a:noFill/>
        </p:spPr>
        <p:txBody>
          <a:bodyPr wrap="square" rtlCol="0">
            <a:spAutoFit/>
          </a:bodyPr>
          <a:lstStyle/>
          <a:p>
            <a:pPr marL="342900" indent="-342900">
              <a:buFont typeface="Arial" panose="020B0604020202020204" pitchFamily="34" charset="0"/>
              <a:buChar char="•"/>
            </a:pPr>
            <a:r>
              <a:rPr lang="en-US" sz="2800" dirty="0" smtClean="0"/>
              <a:t>As a goal in development the </a:t>
            </a:r>
            <a:r>
              <a:rPr lang="en-US" sz="2800" b="1" dirty="0" smtClean="0"/>
              <a:t>Three-Tier architecture </a:t>
            </a:r>
            <a:r>
              <a:rPr lang="en-US" sz="2800" dirty="0" smtClean="0"/>
              <a:t>was used in order for the application to be flexible. This will allow future students to be able to add new features with ease.</a:t>
            </a:r>
            <a:endParaRPr lang="en-US" sz="2400" dirty="0"/>
          </a:p>
        </p:txBody>
      </p:sp>
      <p:sp>
        <p:nvSpPr>
          <p:cNvPr id="8" name="TextBox 7"/>
          <p:cNvSpPr txBox="1"/>
          <p:nvPr/>
        </p:nvSpPr>
        <p:spPr>
          <a:xfrm>
            <a:off x="7467600" y="23926800"/>
            <a:ext cx="3067050" cy="461665"/>
          </a:xfrm>
          <a:prstGeom prst="rect">
            <a:avLst/>
          </a:prstGeom>
          <a:noFill/>
        </p:spPr>
        <p:txBody>
          <a:bodyPr wrap="square" rtlCol="0">
            <a:spAutoFit/>
          </a:bodyPr>
          <a:lstStyle/>
          <a:p>
            <a:r>
              <a:rPr lang="en-US" sz="2400" dirty="0" smtClean="0"/>
              <a:t>Deployment Diagram</a:t>
            </a:r>
            <a:endParaRPr lang="en-US" sz="2400" dirty="0"/>
          </a:p>
        </p:txBody>
      </p:sp>
      <p:sp>
        <p:nvSpPr>
          <p:cNvPr id="47" name="Oval 46"/>
          <p:cNvSpPr/>
          <p:nvPr/>
        </p:nvSpPr>
        <p:spPr bwMode="auto">
          <a:xfrm>
            <a:off x="2501369" y="38695563"/>
            <a:ext cx="2609850" cy="838200"/>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lang="en-US" sz="2200" dirty="0" smtClean="0"/>
              <a:t>Engine/Parts Listing</a:t>
            </a:r>
            <a:endParaRPr kumimoji="0" lang="en-US" sz="2200" b="0" i="0" u="none" strike="noStrike" cap="none" normalizeH="0" baseline="0" dirty="0" smtClean="0">
              <a:ln>
                <a:noFill/>
              </a:ln>
              <a:solidFill>
                <a:schemeClr val="tx1"/>
              </a:solidFill>
              <a:effectLst/>
            </a:endParaRPr>
          </a:p>
        </p:txBody>
      </p:sp>
      <p:sp>
        <p:nvSpPr>
          <p:cNvPr id="52" name="Oval 51"/>
          <p:cNvSpPr/>
          <p:nvPr/>
        </p:nvSpPr>
        <p:spPr bwMode="auto">
          <a:xfrm>
            <a:off x="5476875" y="38695563"/>
            <a:ext cx="2609850" cy="838200"/>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rPr>
              <a:t>Conference/Events</a:t>
            </a:r>
          </a:p>
        </p:txBody>
      </p:sp>
      <p:cxnSp>
        <p:nvCxnSpPr>
          <p:cNvPr id="21" name="Straight Connector 20"/>
          <p:cNvCxnSpPr/>
          <p:nvPr/>
        </p:nvCxnSpPr>
        <p:spPr bwMode="auto">
          <a:xfrm flipH="1">
            <a:off x="3950940" y="37320134"/>
            <a:ext cx="1608831" cy="137542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3" name="Straight Connector 22"/>
          <p:cNvCxnSpPr/>
          <p:nvPr/>
        </p:nvCxnSpPr>
        <p:spPr bwMode="auto">
          <a:xfrm flipH="1">
            <a:off x="6915149" y="37414200"/>
            <a:ext cx="1" cy="12192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7" name="Straight Connector 26"/>
          <p:cNvCxnSpPr/>
          <p:nvPr/>
        </p:nvCxnSpPr>
        <p:spPr bwMode="auto">
          <a:xfrm flipH="1" flipV="1">
            <a:off x="8344793" y="37101150"/>
            <a:ext cx="1304926" cy="1762764"/>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1" name="TextBox 30"/>
          <p:cNvSpPr txBox="1"/>
          <p:nvPr/>
        </p:nvSpPr>
        <p:spPr>
          <a:xfrm>
            <a:off x="12932569" y="25143320"/>
            <a:ext cx="7315200" cy="2246769"/>
          </a:xfrm>
          <a:prstGeom prst="rect">
            <a:avLst/>
          </a:prstGeom>
          <a:noFill/>
        </p:spPr>
        <p:txBody>
          <a:bodyPr wrap="square" rtlCol="0">
            <a:spAutoFit/>
          </a:bodyPr>
          <a:lstStyle/>
          <a:p>
            <a:pPr marL="457200" indent="-457200">
              <a:buFont typeface="Arial" panose="020B0604020202020204" pitchFamily="34" charset="0"/>
              <a:buChar char="•"/>
            </a:pPr>
            <a:r>
              <a:rPr lang="en-US" sz="2800" dirty="0" smtClean="0"/>
              <a:t>The Membership System contains four models, four controllers, and a plethora </a:t>
            </a:r>
            <a:r>
              <a:rPr lang="en-US" sz="2800" dirty="0"/>
              <a:t>o</a:t>
            </a:r>
            <a:r>
              <a:rPr lang="en-US" sz="2800" dirty="0" smtClean="0"/>
              <a:t>f different views. Each Model, View and Controller are used to develop the different unique aspects of the system.</a:t>
            </a:r>
            <a:endParaRPr lang="en-US" sz="2800" dirty="0"/>
          </a:p>
        </p:txBody>
      </p:sp>
      <p:sp>
        <p:nvSpPr>
          <p:cNvPr id="33" name="TextBox 32"/>
          <p:cNvSpPr txBox="1"/>
          <p:nvPr/>
        </p:nvSpPr>
        <p:spPr>
          <a:xfrm>
            <a:off x="12153900" y="19280295"/>
            <a:ext cx="3423047" cy="1815882"/>
          </a:xfrm>
          <a:prstGeom prst="rect">
            <a:avLst/>
          </a:prstGeom>
          <a:solidFill>
            <a:srgbClr val="92D050">
              <a:alpha val="38000"/>
            </a:srgbClr>
          </a:solidFill>
        </p:spPr>
        <p:txBody>
          <a:bodyPr wrap="square" rtlCol="0">
            <a:spAutoFit/>
          </a:bodyPr>
          <a:lstStyle/>
          <a:p>
            <a:pPr marL="457200" indent="-457200">
              <a:buFont typeface="Arial" panose="020B0604020202020204" pitchFamily="34" charset="0"/>
              <a:buChar char="•"/>
            </a:pPr>
            <a:r>
              <a:rPr lang="en-US" sz="2800" b="1" dirty="0" smtClean="0"/>
              <a:t>Membership</a:t>
            </a:r>
          </a:p>
          <a:p>
            <a:pPr marL="457200" indent="-457200">
              <a:buFont typeface="Arial" panose="020B0604020202020204" pitchFamily="34" charset="0"/>
              <a:buChar char="•"/>
            </a:pPr>
            <a:r>
              <a:rPr lang="en-US" sz="2800" b="1" dirty="0" smtClean="0"/>
              <a:t>Member Search</a:t>
            </a:r>
          </a:p>
          <a:p>
            <a:pPr marL="457200" indent="-457200">
              <a:buFont typeface="Arial" panose="020B0604020202020204" pitchFamily="34" charset="0"/>
              <a:buChar char="•"/>
            </a:pPr>
            <a:r>
              <a:rPr lang="en-US" sz="2800" b="1" dirty="0" smtClean="0"/>
              <a:t>Activity</a:t>
            </a:r>
          </a:p>
          <a:p>
            <a:pPr marL="457200" indent="-457200">
              <a:buFont typeface="Arial" panose="020B0604020202020204" pitchFamily="34" charset="0"/>
              <a:buChar char="•"/>
            </a:pPr>
            <a:r>
              <a:rPr lang="en-US" sz="2800" b="1" dirty="0" smtClean="0"/>
              <a:t>Payment</a:t>
            </a:r>
            <a:endParaRPr lang="en-US" sz="2800" b="1" dirty="0"/>
          </a:p>
        </p:txBody>
      </p:sp>
      <p:cxnSp>
        <p:nvCxnSpPr>
          <p:cNvPr id="43" name="Straight Connector 42"/>
          <p:cNvCxnSpPr>
            <a:stCxn id="33" idx="2"/>
          </p:cNvCxnSpPr>
          <p:nvPr/>
        </p:nvCxnSpPr>
        <p:spPr>
          <a:xfrm>
            <a:off x="13865424" y="21096177"/>
            <a:ext cx="1145976" cy="2487723"/>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15595090" y="19797058"/>
            <a:ext cx="1397510" cy="722172"/>
          </a:xfrm>
          <a:prstGeom prst="line">
            <a:avLst/>
          </a:prstGeom>
        </p:spPr>
        <p:style>
          <a:lnRef idx="1">
            <a:schemeClr val="accent1"/>
          </a:lnRef>
          <a:fillRef idx="0">
            <a:schemeClr val="accent1"/>
          </a:fillRef>
          <a:effectRef idx="0">
            <a:schemeClr val="accent1"/>
          </a:effectRef>
          <a:fontRef idx="minor">
            <a:schemeClr val="tx1"/>
          </a:fontRef>
        </p:style>
      </p:cxnSp>
      <p:pic>
        <p:nvPicPr>
          <p:cNvPr id="1026" name="Picture 2" descr="\\buffalo.cs.fiu.edu\homes\Desktop\mvc-diagram1.png"/>
          <p:cNvPicPr>
            <a:picLocks noChangeAspect="1" noChangeArrowheads="1"/>
          </p:cNvPicPr>
          <p:nvPr/>
        </p:nvPicPr>
        <p:blipFill>
          <a:blip r:embed="rId13" cstate="email">
            <a:extLst>
              <a:ext uri="{28A0092B-C50C-407E-A947-70E740481C1C}">
                <a14:useLocalDpi xmlns:a14="http://schemas.microsoft.com/office/drawing/2010/main" val="0"/>
              </a:ext>
            </a:extLst>
          </a:blip>
          <a:srcRect/>
          <a:stretch>
            <a:fillRect/>
          </a:stretch>
        </p:blipFill>
        <p:spPr bwMode="auto">
          <a:xfrm>
            <a:off x="14796796" y="20188236"/>
            <a:ext cx="6189047" cy="442406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2040349" y="19345272"/>
            <a:ext cx="7505700" cy="8217634"/>
          </a:xfrm>
          <a:prstGeom prst="rect">
            <a:avLst/>
          </a:prstGeom>
          <a:noFill/>
        </p:spPr>
        <p:txBody>
          <a:bodyPr wrap="square" rtlCol="0">
            <a:spAutoFit/>
          </a:bodyPr>
          <a:lstStyle/>
          <a:p>
            <a:pPr eaLnBrk="1" hangingPunct="1"/>
            <a:r>
              <a:rPr lang="en-US" altLang="en-US" sz="2200" dirty="0" smtClean="0"/>
              <a:t>The Aero Engine Cloud E-Commerce Platform was built with PHP using the Code Igniter Framework. The Framework is based on the MVC development pattern. The authentication system was created by tailoring the Ion-</a:t>
            </a:r>
            <a:r>
              <a:rPr lang="en-US" altLang="en-US" sz="2200" dirty="0" err="1" smtClean="0"/>
              <a:t>Auth</a:t>
            </a:r>
            <a:r>
              <a:rPr lang="en-US" altLang="en-US" sz="2200" dirty="0" smtClean="0"/>
              <a:t> Library for Code Igniter to meet the needs of the system. All other components of the Membership system were manually created in order to be specific to the system.</a:t>
            </a:r>
            <a:endParaRPr lang="en-US" altLang="en-US" sz="2200" dirty="0"/>
          </a:p>
          <a:p>
            <a:pPr eaLnBrk="1" hangingPunct="1"/>
            <a:endParaRPr lang="en-US" altLang="en-US" sz="2200" dirty="0"/>
          </a:p>
          <a:p>
            <a:pPr eaLnBrk="1" hangingPunct="1"/>
            <a:r>
              <a:rPr lang="en-US" altLang="en-US" sz="2200" dirty="0" smtClean="0"/>
              <a:t>The Graphical User </a:t>
            </a:r>
            <a:r>
              <a:rPr lang="en-US" altLang="en-US" sz="2200" dirty="0"/>
              <a:t>I</a:t>
            </a:r>
            <a:r>
              <a:rPr lang="en-US" altLang="en-US" sz="2200" dirty="0" smtClean="0"/>
              <a:t>nterface </a:t>
            </a:r>
            <a:r>
              <a:rPr lang="en-US" altLang="en-US" sz="2200" dirty="0" smtClean="0"/>
              <a:t>was created using Bootstrap. Bootstrap is a front end design framework containing HTML and CSS design templates for font, forms, buttons, and navigation. Bootstrap was a perfect tool to use for the reason that it supports responsive design, dynamically adjusting its components depending on the device viewing the website.</a:t>
            </a:r>
            <a:endParaRPr lang="en-US" altLang="en-US" sz="2200" dirty="0"/>
          </a:p>
          <a:p>
            <a:pPr eaLnBrk="1" hangingPunct="1"/>
            <a:endParaRPr lang="en-US" altLang="en-US" sz="2200" dirty="0"/>
          </a:p>
          <a:p>
            <a:r>
              <a:rPr lang="en-US" sz="2200" dirty="0" smtClean="0"/>
              <a:t>Due to the fact that our full system is composed of various subsystems, the team decided to breakdown the work into one subsystem per group member. This would allow each member to have full knowledge of their independent system. I developed the membership subsystem and took into consideration that my team mates would rely heavily on it for integration.</a:t>
            </a:r>
            <a:endParaRPr lang="en-US" sz="2200" dirty="0"/>
          </a:p>
        </p:txBody>
      </p:sp>
      <p:sp>
        <p:nvSpPr>
          <p:cNvPr id="10" name="Oval 9"/>
          <p:cNvSpPr/>
          <p:nvPr/>
        </p:nvSpPr>
        <p:spPr bwMode="auto">
          <a:xfrm>
            <a:off x="5013126" y="36514200"/>
            <a:ext cx="3727847" cy="1173900"/>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Arial" charset="0"/>
              </a:rPr>
              <a:t>Membership</a:t>
            </a:r>
          </a:p>
        </p:txBody>
      </p:sp>
      <p:sp>
        <p:nvSpPr>
          <p:cNvPr id="54" name="Oval 53"/>
          <p:cNvSpPr/>
          <p:nvPr/>
        </p:nvSpPr>
        <p:spPr bwMode="auto">
          <a:xfrm>
            <a:off x="8344793" y="38695563"/>
            <a:ext cx="2609850" cy="838200"/>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lang="en-US" sz="2200" dirty="0" smtClean="0"/>
              <a:t>Careers</a:t>
            </a:r>
            <a:endParaRPr kumimoji="0" lang="en-US" sz="2200" b="0" i="0" u="none" strike="noStrike" cap="none" normalizeH="0" baseline="0" dirty="0" smtClean="0">
              <a:ln>
                <a:noFill/>
              </a:ln>
              <a:solidFill>
                <a:schemeClr val="tx1"/>
              </a:solidFill>
              <a:effectLst/>
            </a:endParaRPr>
          </a:p>
        </p:txBody>
      </p:sp>
      <p:pic>
        <p:nvPicPr>
          <p:cNvPr id="9" name="Picture 2" descr="C:\Users\Fernando J. Diaz\Desktop\Capture.PNG"/>
          <p:cNvPicPr>
            <a:picLocks noChangeAspect="1" noChangeArrowheads="1"/>
          </p:cNvPicPr>
          <p:nvPr/>
        </p:nvPicPr>
        <p:blipFill>
          <a:blip r:embed="rId14" cstate="email">
            <a:extLst>
              <a:ext uri="{28A0092B-C50C-407E-A947-70E740481C1C}">
                <a14:useLocalDpi xmlns:a14="http://schemas.microsoft.com/office/drawing/2010/main" val="0"/>
              </a:ext>
            </a:extLst>
          </a:blip>
          <a:srcRect/>
          <a:stretch>
            <a:fillRect/>
          </a:stretch>
        </p:blipFill>
        <p:spPr bwMode="auto">
          <a:xfrm>
            <a:off x="14013927" y="36720019"/>
            <a:ext cx="4559836" cy="2525023"/>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Fernando J. Diaz\Desktop\Capture1.PNG"/>
          <p:cNvPicPr>
            <a:picLocks noChangeAspect="1" noChangeArrowheads="1"/>
          </p:cNvPicPr>
          <p:nvPr/>
        </p:nvPicPr>
        <p:blipFill>
          <a:blip r:embed="rId15" cstate="email">
            <a:extLst>
              <a:ext uri="{28A0092B-C50C-407E-A947-70E740481C1C}">
                <a14:useLocalDpi xmlns:a14="http://schemas.microsoft.com/office/drawing/2010/main" val="0"/>
              </a:ext>
            </a:extLst>
          </a:blip>
          <a:srcRect/>
          <a:stretch>
            <a:fillRect/>
          </a:stretch>
        </p:blipFill>
        <p:spPr bwMode="auto">
          <a:xfrm>
            <a:off x="16535917" y="31053504"/>
            <a:ext cx="4441011" cy="222490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Fernando J. Diaz\Desktop\Capture2.PNG"/>
          <p:cNvPicPr>
            <a:picLocks noChangeAspect="1" noChangeArrowheads="1"/>
          </p:cNvPicPr>
          <p:nvPr/>
        </p:nvPicPr>
        <p:blipFill>
          <a:blip r:embed="rId16" cstate="email">
            <a:extLst>
              <a:ext uri="{28A0092B-C50C-407E-A947-70E740481C1C}">
                <a14:useLocalDpi xmlns:a14="http://schemas.microsoft.com/office/drawing/2010/main" val="0"/>
              </a:ext>
            </a:extLst>
          </a:blip>
          <a:srcRect/>
          <a:stretch>
            <a:fillRect/>
          </a:stretch>
        </p:blipFill>
        <p:spPr bwMode="auto">
          <a:xfrm>
            <a:off x="16660312" y="34042197"/>
            <a:ext cx="4215326" cy="20643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Apothecary">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11975</TotalTime>
  <Words>899</Words>
  <Application>Microsoft Office PowerPoint</Application>
  <PresentationFormat>Custom</PresentationFormat>
  <Paragraphs>85</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Apothecary</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Fernando J. Diaz</cp:lastModifiedBy>
  <cp:revision>183</cp:revision>
  <dcterms:created xsi:type="dcterms:W3CDTF">2014-04-18T20:41:07Z</dcterms:created>
  <dcterms:modified xsi:type="dcterms:W3CDTF">2014-04-21T15:46:35Z</dcterms:modified>
</cp:coreProperties>
</file>