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6" r:id="rId3"/>
    <p:sldId id="260" r:id="rId4"/>
    <p:sldId id="268" r:id="rId5"/>
    <p:sldId id="270" r:id="rId6"/>
    <p:sldId id="271" r:id="rId7"/>
    <p:sldId id="272" r:id="rId8"/>
    <p:sldId id="273" r:id="rId9"/>
    <p:sldId id="274" r:id="rId10"/>
    <p:sldId id="261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95" autoAdjust="0"/>
    <p:restoredTop sz="94660"/>
  </p:normalViewPr>
  <p:slideViewPr>
    <p:cSldViewPr>
      <p:cViewPr>
        <p:scale>
          <a:sx n="70" d="100"/>
          <a:sy n="70" d="100"/>
        </p:scale>
        <p:origin x="-1218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804AFB-81D8-4923-9F8E-E56A6D89EDDB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CE29239C-9DA7-497F-820F-815930CCC523}">
      <dgm:prSet phldrT="[Text]" custT="1"/>
      <dgm:spPr/>
      <dgm:t>
        <a:bodyPr/>
        <a:lstStyle/>
        <a:p>
          <a:r>
            <a:rPr lang="en-US" sz="1700" dirty="0" smtClean="0"/>
            <a:t>Demo</a:t>
          </a:r>
          <a:br>
            <a:rPr lang="en-US" sz="1700" dirty="0" smtClean="0"/>
          </a:br>
          <a:r>
            <a:rPr lang="en-US" sz="1700" dirty="0" smtClean="0"/>
            <a:t>04/25</a:t>
          </a:r>
          <a:endParaRPr lang="en-US" sz="1700" dirty="0"/>
        </a:p>
      </dgm:t>
    </dgm:pt>
    <dgm:pt modelId="{308F7BA3-4CB8-48D6-BFBE-CCE8B2495D9E}" type="sibTrans" cxnId="{9A938992-F333-48A8-A346-DB485891D911}">
      <dgm:prSet/>
      <dgm:spPr/>
      <dgm:t>
        <a:bodyPr/>
        <a:lstStyle/>
        <a:p>
          <a:endParaRPr lang="en-US"/>
        </a:p>
      </dgm:t>
    </dgm:pt>
    <dgm:pt modelId="{F29E797F-30CC-4748-A2D1-4E5E4FA85E10}" type="parTrans" cxnId="{9A938992-F333-48A8-A346-DB485891D911}">
      <dgm:prSet/>
      <dgm:spPr/>
      <dgm:t>
        <a:bodyPr/>
        <a:lstStyle/>
        <a:p>
          <a:endParaRPr lang="en-US"/>
        </a:p>
      </dgm:t>
    </dgm:pt>
    <dgm:pt modelId="{25B958FD-13D4-4E86-B156-92C0B768ED08}">
      <dgm:prSet phldrT="[Text]" custT="1"/>
      <dgm:spPr/>
      <dgm:t>
        <a:bodyPr/>
        <a:lstStyle/>
        <a:p>
          <a:r>
            <a:rPr lang="en-US" sz="1700" dirty="0" smtClean="0"/>
            <a:t>Poster Creation</a:t>
          </a:r>
          <a:br>
            <a:rPr lang="en-US" sz="1700" dirty="0" smtClean="0"/>
          </a:br>
          <a:r>
            <a:rPr lang="en-US" sz="1700" dirty="0" smtClean="0"/>
            <a:t>03/28 – 04/12</a:t>
          </a:r>
          <a:endParaRPr lang="en-US" sz="1700" dirty="0"/>
        </a:p>
      </dgm:t>
    </dgm:pt>
    <dgm:pt modelId="{6A541ECA-5640-43CE-9255-E55C0523C76F}" type="sibTrans" cxnId="{5116BCA3-D11D-4706-9459-7A32D925BA8B}">
      <dgm:prSet/>
      <dgm:spPr/>
      <dgm:t>
        <a:bodyPr/>
        <a:lstStyle/>
        <a:p>
          <a:endParaRPr lang="en-US"/>
        </a:p>
      </dgm:t>
    </dgm:pt>
    <dgm:pt modelId="{7FD20E52-3452-402D-ABE9-8DBAC421C7A9}" type="parTrans" cxnId="{5116BCA3-D11D-4706-9459-7A32D925BA8B}">
      <dgm:prSet/>
      <dgm:spPr/>
      <dgm:t>
        <a:bodyPr/>
        <a:lstStyle/>
        <a:p>
          <a:endParaRPr lang="en-US"/>
        </a:p>
      </dgm:t>
    </dgm:pt>
    <dgm:pt modelId="{4D4911F8-7D1F-4634-8FEC-E4B3F7375EF4}">
      <dgm:prSet phldrT="[Text]" custT="1"/>
      <dgm:spPr/>
      <dgm:t>
        <a:bodyPr/>
        <a:lstStyle/>
        <a:p>
          <a:r>
            <a:rPr lang="en-US" sz="1700" dirty="0" smtClean="0"/>
            <a:t>Integration of Analytical Module with Hadoop and website</a:t>
          </a:r>
          <a:br>
            <a:rPr lang="en-US" sz="1700" dirty="0" smtClean="0"/>
          </a:br>
          <a:r>
            <a:rPr lang="en-US" sz="1700" dirty="0" smtClean="0"/>
            <a:t>03/17 – </a:t>
          </a:r>
          <a:r>
            <a:rPr lang="en-US" sz="1700" dirty="0" smtClean="0"/>
            <a:t>04/12</a:t>
          </a:r>
          <a:endParaRPr lang="en-US" sz="1700" dirty="0"/>
        </a:p>
      </dgm:t>
    </dgm:pt>
    <dgm:pt modelId="{AED6B6DD-AAFD-40B1-941C-CA0C740757D4}" type="sibTrans" cxnId="{BE529C1F-DCDC-4DC9-83E8-6F5C19A7CF09}">
      <dgm:prSet/>
      <dgm:spPr/>
      <dgm:t>
        <a:bodyPr/>
        <a:lstStyle/>
        <a:p>
          <a:endParaRPr lang="en-US"/>
        </a:p>
      </dgm:t>
    </dgm:pt>
    <dgm:pt modelId="{72B85217-8843-4A26-A662-22DB04E3EF2B}" type="parTrans" cxnId="{BE529C1F-DCDC-4DC9-83E8-6F5C19A7CF09}">
      <dgm:prSet/>
      <dgm:spPr/>
      <dgm:t>
        <a:bodyPr/>
        <a:lstStyle/>
        <a:p>
          <a:endParaRPr lang="en-US"/>
        </a:p>
      </dgm:t>
    </dgm:pt>
    <dgm:pt modelId="{9A0706D1-27C8-4FF2-ABA6-A5A79ACD88E8}" type="pres">
      <dgm:prSet presAssocID="{10804AFB-81D8-4923-9F8E-E56A6D89EDDB}" presName="Name0" presStyleCnt="0">
        <dgm:presLayoutVars>
          <dgm:dir/>
          <dgm:resizeHandles val="exact"/>
        </dgm:presLayoutVars>
      </dgm:prSet>
      <dgm:spPr/>
    </dgm:pt>
    <dgm:pt modelId="{52D777B6-4572-467B-BCB3-185D2010E10B}" type="pres">
      <dgm:prSet presAssocID="{4D4911F8-7D1F-4634-8FEC-E4B3F7375EF4}" presName="parTxOnly" presStyleLbl="node1" presStyleIdx="0" presStyleCnt="3" custScaleY="138543" custLinFactNeighborX="53643" custLinFactNeighborY="205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F94849-C076-4264-9845-8255855FD7A3}" type="pres">
      <dgm:prSet presAssocID="{AED6B6DD-AAFD-40B1-941C-CA0C740757D4}" presName="parSpace" presStyleCnt="0"/>
      <dgm:spPr/>
    </dgm:pt>
    <dgm:pt modelId="{B794678A-E729-4BF2-AE5B-D6044ABAD2DE}" type="pres">
      <dgm:prSet presAssocID="{25B958FD-13D4-4E86-B156-92C0B768ED08}" presName="parTxOnly" presStyleLbl="node1" presStyleIdx="1" presStyleCnt="3" custScaleY="1474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569ECB-5CEC-4F9B-A869-1766AE335037}" type="pres">
      <dgm:prSet presAssocID="{6A541ECA-5640-43CE-9255-E55C0523C76F}" presName="parSpace" presStyleCnt="0"/>
      <dgm:spPr/>
    </dgm:pt>
    <dgm:pt modelId="{C259F119-9AE1-4E79-B8CC-3A5BA242E574}" type="pres">
      <dgm:prSet presAssocID="{CE29239C-9DA7-497F-820F-815930CCC523}" presName="parTxOnly" presStyleLbl="node1" presStyleIdx="2" presStyleCnt="3" custScaleY="147486" custLinFactNeighborX="-41571" custLinFactNeighborY="11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8F4D64A-6B89-414C-A333-B2EB69E806BA}" type="presOf" srcId="{CE29239C-9DA7-497F-820F-815930CCC523}" destId="{C259F119-9AE1-4E79-B8CC-3A5BA242E574}" srcOrd="0" destOrd="0" presId="urn:microsoft.com/office/officeart/2005/8/layout/hChevron3"/>
    <dgm:cxn modelId="{5116BCA3-D11D-4706-9459-7A32D925BA8B}" srcId="{10804AFB-81D8-4923-9F8E-E56A6D89EDDB}" destId="{25B958FD-13D4-4E86-B156-92C0B768ED08}" srcOrd="1" destOrd="0" parTransId="{7FD20E52-3452-402D-ABE9-8DBAC421C7A9}" sibTransId="{6A541ECA-5640-43CE-9255-E55C0523C76F}"/>
    <dgm:cxn modelId="{47BAF575-F01C-48B0-A167-85487A794F6F}" type="presOf" srcId="{4D4911F8-7D1F-4634-8FEC-E4B3F7375EF4}" destId="{52D777B6-4572-467B-BCB3-185D2010E10B}" srcOrd="0" destOrd="0" presId="urn:microsoft.com/office/officeart/2005/8/layout/hChevron3"/>
    <dgm:cxn modelId="{9A938992-F333-48A8-A346-DB485891D911}" srcId="{10804AFB-81D8-4923-9F8E-E56A6D89EDDB}" destId="{CE29239C-9DA7-497F-820F-815930CCC523}" srcOrd="2" destOrd="0" parTransId="{F29E797F-30CC-4748-A2D1-4E5E4FA85E10}" sibTransId="{308F7BA3-4CB8-48D6-BFBE-CCE8B2495D9E}"/>
    <dgm:cxn modelId="{68FC1E55-90E1-460C-B7B3-6936F6BDDB6D}" type="presOf" srcId="{25B958FD-13D4-4E86-B156-92C0B768ED08}" destId="{B794678A-E729-4BF2-AE5B-D6044ABAD2DE}" srcOrd="0" destOrd="0" presId="urn:microsoft.com/office/officeart/2005/8/layout/hChevron3"/>
    <dgm:cxn modelId="{BE529C1F-DCDC-4DC9-83E8-6F5C19A7CF09}" srcId="{10804AFB-81D8-4923-9F8E-E56A6D89EDDB}" destId="{4D4911F8-7D1F-4634-8FEC-E4B3F7375EF4}" srcOrd="0" destOrd="0" parTransId="{72B85217-8843-4A26-A662-22DB04E3EF2B}" sibTransId="{AED6B6DD-AAFD-40B1-941C-CA0C740757D4}"/>
    <dgm:cxn modelId="{380961F0-A930-40AB-87C6-BD90E9838DC8}" type="presOf" srcId="{10804AFB-81D8-4923-9F8E-E56A6D89EDDB}" destId="{9A0706D1-27C8-4FF2-ABA6-A5A79ACD88E8}" srcOrd="0" destOrd="0" presId="urn:microsoft.com/office/officeart/2005/8/layout/hChevron3"/>
    <dgm:cxn modelId="{52E4398A-AB9A-44AF-BFBE-86B4D139A62F}" type="presParOf" srcId="{9A0706D1-27C8-4FF2-ABA6-A5A79ACD88E8}" destId="{52D777B6-4572-467B-BCB3-185D2010E10B}" srcOrd="0" destOrd="0" presId="urn:microsoft.com/office/officeart/2005/8/layout/hChevron3"/>
    <dgm:cxn modelId="{58212129-DC00-4AFC-9BE3-51CB425AE53B}" type="presParOf" srcId="{9A0706D1-27C8-4FF2-ABA6-A5A79ACD88E8}" destId="{F9F94849-C076-4264-9845-8255855FD7A3}" srcOrd="1" destOrd="0" presId="urn:microsoft.com/office/officeart/2005/8/layout/hChevron3"/>
    <dgm:cxn modelId="{C3DED95D-3F0F-4E98-9F61-0E9B9F557575}" type="presParOf" srcId="{9A0706D1-27C8-4FF2-ABA6-A5A79ACD88E8}" destId="{B794678A-E729-4BF2-AE5B-D6044ABAD2DE}" srcOrd="2" destOrd="0" presId="urn:microsoft.com/office/officeart/2005/8/layout/hChevron3"/>
    <dgm:cxn modelId="{EC3F83DB-96E8-4F58-8903-EEB2717F5CBC}" type="presParOf" srcId="{9A0706D1-27C8-4FF2-ABA6-A5A79ACD88E8}" destId="{D0569ECB-5CEC-4F9B-A869-1766AE335037}" srcOrd="3" destOrd="0" presId="urn:microsoft.com/office/officeart/2005/8/layout/hChevron3"/>
    <dgm:cxn modelId="{8E955263-344F-424B-B892-86EC8924BB65}" type="presParOf" srcId="{9A0706D1-27C8-4FF2-ABA6-A5A79ACD88E8}" destId="{C259F119-9AE1-4E79-B8CC-3A5BA242E574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D777B6-4572-467B-BCB3-185D2010E10B}">
      <dsp:nvSpPr>
        <dsp:cNvPr id="0" name=""/>
        <dsp:cNvSpPr/>
      </dsp:nvSpPr>
      <dsp:spPr>
        <a:xfrm>
          <a:off x="381003" y="533399"/>
          <a:ext cx="3513832" cy="194726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0678" tIns="45339" rIns="22670" bIns="45339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Integration of Analytical Module with Hadoop and website</a:t>
          </a:r>
          <a:br>
            <a:rPr lang="en-US" sz="1700" kern="1200" dirty="0" smtClean="0"/>
          </a:br>
          <a:r>
            <a:rPr lang="en-US" sz="1700" kern="1200" dirty="0" smtClean="0"/>
            <a:t>03/17 – </a:t>
          </a:r>
          <a:r>
            <a:rPr lang="en-US" sz="1700" kern="1200" dirty="0" smtClean="0"/>
            <a:t>04/12</a:t>
          </a:r>
          <a:endParaRPr lang="en-US" sz="1700" kern="1200" dirty="0"/>
        </a:p>
      </dsp:txBody>
      <dsp:txXfrm>
        <a:off x="381003" y="533399"/>
        <a:ext cx="3027015" cy="1947267"/>
      </dsp:txXfrm>
    </dsp:sp>
    <dsp:sp modelId="{B794678A-E729-4BF2-AE5B-D6044ABAD2DE}">
      <dsp:nvSpPr>
        <dsp:cNvPr id="0" name=""/>
        <dsp:cNvSpPr/>
      </dsp:nvSpPr>
      <dsp:spPr>
        <a:xfrm>
          <a:off x="2815083" y="441638"/>
          <a:ext cx="3513832" cy="207296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45339" rIns="22670" bIns="45339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Poster Creation</a:t>
          </a:r>
          <a:br>
            <a:rPr lang="en-US" sz="1700" kern="1200" dirty="0" smtClean="0"/>
          </a:br>
          <a:r>
            <a:rPr lang="en-US" sz="1700" kern="1200" dirty="0" smtClean="0"/>
            <a:t>03/28 – 04/12</a:t>
          </a:r>
          <a:endParaRPr lang="en-US" sz="1700" kern="1200" dirty="0"/>
        </a:p>
      </dsp:txBody>
      <dsp:txXfrm>
        <a:off x="3851565" y="441638"/>
        <a:ext cx="1440868" cy="2072964"/>
      </dsp:txXfrm>
    </dsp:sp>
    <dsp:sp modelId="{C259F119-9AE1-4E79-B8CC-3A5BA242E574}">
      <dsp:nvSpPr>
        <dsp:cNvPr id="0" name=""/>
        <dsp:cNvSpPr/>
      </dsp:nvSpPr>
      <dsp:spPr>
        <a:xfrm>
          <a:off x="5334002" y="457198"/>
          <a:ext cx="3513832" cy="207296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45339" rIns="22670" bIns="45339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Demo</a:t>
          </a:r>
          <a:br>
            <a:rPr lang="en-US" sz="1700" kern="1200" dirty="0" smtClean="0"/>
          </a:br>
          <a:r>
            <a:rPr lang="en-US" sz="1700" kern="1200" dirty="0" smtClean="0"/>
            <a:t>04/25</a:t>
          </a:r>
          <a:endParaRPr lang="en-US" sz="1700" kern="1200" dirty="0"/>
        </a:p>
      </dsp:txBody>
      <dsp:txXfrm>
        <a:off x="6370484" y="457198"/>
        <a:ext cx="1440868" cy="20729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EBAC7-8497-4CF7-9DC4-77905AB352DD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3B172E-3BB3-40C4-A2C0-D05B80498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268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BFB7E-E24E-46FD-AD52-30DFAFDF6420}" type="datetime1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090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E23AA-5D84-429B-BAB1-E2AF5D83A2CC}" type="datetime1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508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150-740A-4305-B64C-6AA7763007F9}" type="datetime1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675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BFB7E-E24E-46FD-AD52-30DFAFDF642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8418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25F9-1A2F-4CD2-8E06-FD921201E3B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948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8877-A839-4978-BE42-74325AC9F80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1029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BCF7-9C1C-481F-ABA9-6797C00393D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8565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54D7-B4F7-4522-BABF-50BC4EF4590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9227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60E79-8AFA-4091-808C-EB316D3B770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530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C92D-0203-4509-828F-1BB024E744C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084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934CE-70B7-4237-914A-B37EAE2B05D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953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25F9-1A2F-4CD2-8E06-FD921201E3BD}" type="datetime1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92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0BC3-267B-4C5D-A8EA-BF65914B7CC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3779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E23AA-5D84-429B-BAB1-E2AF5D83A2C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0841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150-740A-4305-B64C-6AA7763007F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901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8877-A839-4978-BE42-74325AC9F80F}" type="datetime1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371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BCF7-9C1C-481F-ABA9-6797C00393D3}" type="datetime1">
              <a:rPr lang="en-US" smtClean="0"/>
              <a:t>3/31/2014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465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54D7-B4F7-4522-BABF-50BC4EF4590C}" type="datetime1">
              <a:rPr lang="en-US" smtClean="0"/>
              <a:t>3/31/2014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849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60E79-8AFA-4091-808C-EB316D3B7706}" type="datetime1">
              <a:rPr lang="en-US" smtClean="0"/>
              <a:t>3/31/2014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744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C92D-0203-4509-828F-1BB024E744CD}" type="datetime1">
              <a:rPr lang="en-US" smtClean="0"/>
              <a:t>3/31/2014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277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934CE-70B7-4237-914A-B37EAE2B05D9}" type="datetime1">
              <a:rPr lang="en-US" smtClean="0"/>
              <a:t>3/31/2014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033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0BC3-267B-4C5D-A8EA-BF65914B7CCA}" type="datetime1">
              <a:rPr lang="en-US" smtClean="0"/>
              <a:t>3/31/2014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844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AAF8D-484A-4AD8-963F-9464759231D2}" type="datetime1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8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AAF8D-484A-4AD8-963F-9464759231D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426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772400" cy="1828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Project</a:t>
            </a:r>
            <a:r>
              <a:rPr lang="en-US" dirty="0" smtClean="0"/>
              <a:t>: Distributed Logfile Analysis With Hadoop and MapReduce</a:t>
            </a:r>
            <a:br>
              <a:rPr lang="en-US" dirty="0" smtClean="0"/>
            </a:br>
            <a:r>
              <a:rPr lang="en-US" dirty="0" smtClean="0"/>
              <a:t>    </a:t>
            </a:r>
            <a:r>
              <a:rPr lang="en-US" dirty="0" smtClean="0">
                <a:solidFill>
                  <a:srgbClr val="FF0000"/>
                </a:solidFill>
              </a:rPr>
              <a:t>Student</a:t>
            </a:r>
            <a:r>
              <a:rPr lang="en-US" dirty="0" smtClean="0"/>
              <a:t>: Ernesto Surribas</a:t>
            </a:r>
            <a:br>
              <a:rPr lang="en-US" dirty="0" smtClean="0"/>
            </a:br>
            <a:r>
              <a:rPr lang="en-US" dirty="0" smtClean="0"/>
              <a:t>  </a:t>
            </a:r>
            <a:r>
              <a:rPr lang="en-US" dirty="0" smtClean="0">
                <a:solidFill>
                  <a:srgbClr val="FF0000"/>
                </a:solidFill>
              </a:rPr>
              <a:t>Mentor</a:t>
            </a:r>
            <a:r>
              <a:rPr lang="en-US" dirty="0" smtClean="0"/>
              <a:t>: Joel Zysman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4495800"/>
            <a:ext cx="7467600" cy="17526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CIS 4911 Senior Project</a:t>
            </a:r>
          </a:p>
          <a:p>
            <a:r>
              <a:rPr lang="en-US" dirty="0" smtClean="0"/>
              <a:t>School of Computing and Information Sciences</a:t>
            </a:r>
          </a:p>
          <a:p>
            <a:r>
              <a:rPr lang="en-US" dirty="0" smtClean="0"/>
              <a:t>Florida International University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00200" y="3581400"/>
            <a:ext cx="617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Integration </a:t>
            </a:r>
            <a:r>
              <a:rPr 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and System Test</a:t>
            </a:r>
            <a:endParaRPr lang="en-US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67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2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985749" y="990600"/>
            <a:ext cx="4941455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300" b="1" dirty="0" smtClean="0"/>
              <a:t>Log File Sample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504" y="1489881"/>
            <a:ext cx="694944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http://www.sistema.puglia.it/portal/pls/portal/sispuglia.ges_blob.p_retrieve?p_tname=sispuglia.documenti&amp;p_cname=immagine&amp;p_cname_mime=mime_type_immagine&amp;p_rowid=AAAh67AARAAP2NnAAA&amp;p_esito=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5257800"/>
            <a:ext cx="3429000" cy="1414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580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1905000" y="990600"/>
            <a:ext cx="5250804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300" b="1" dirty="0" smtClean="0"/>
              <a:t>Search </a:t>
            </a:r>
            <a:r>
              <a:rPr lang="en-US" sz="13300" b="1" dirty="0" smtClean="0"/>
              <a:t>User Statistics Driver</a:t>
            </a:r>
            <a:endParaRPr 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763" y="1676400"/>
            <a:ext cx="7734748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482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752600" y="998561"/>
            <a:ext cx="5638799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300" b="1" dirty="0" smtClean="0"/>
              <a:t>Search User Statistics Mapper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19" y="1511489"/>
            <a:ext cx="8467559" cy="525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052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600200" y="1223180"/>
            <a:ext cx="5638799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300" b="1" dirty="0" smtClean="0"/>
              <a:t>Search User Statistics Reducer</a:t>
            </a:r>
            <a:endParaRPr 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917" y="2286000"/>
            <a:ext cx="8441283" cy="2572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392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389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570" y="-36394"/>
            <a:ext cx="9173570" cy="6894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408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461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1200" y="1219200"/>
            <a:ext cx="4941455" cy="609600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Updated Timeline</a:t>
            </a: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9</a:t>
            </a:fld>
            <a:endParaRPr lang="en-US"/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340496450"/>
              </p:ext>
            </p:extLst>
          </p:nvPr>
        </p:nvGraphicFramePr>
        <p:xfrm>
          <a:off x="0" y="2286000"/>
          <a:ext cx="9144000" cy="2956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9235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1002</TotalTime>
  <Words>63</Words>
  <Application>Microsoft Office PowerPoint</Application>
  <PresentationFormat>On-screen Show (4:3)</PresentationFormat>
  <Paragraphs>22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Office Theme</vt:lpstr>
      <vt:lpstr>1_Office Theme</vt:lpstr>
      <vt:lpstr>Project: Distributed Logfile Analysis With Hadoop and MapReduce     Student: Ernesto Surribas   Mentor: Joel Zysman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Updated Timeline</vt:lpstr>
    </vt:vector>
  </TitlesOfParts>
  <Company>FIU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Project: Distributed Logfile Analysis With Hadoop and MapReduce     Student: Ernesto Surribas   Mentor: Joel Zysman</dc:title>
  <dc:creator>admin</dc:creator>
  <cp:lastModifiedBy>admin</cp:lastModifiedBy>
  <cp:revision>50</cp:revision>
  <dcterms:created xsi:type="dcterms:W3CDTF">2014-02-10T17:16:28Z</dcterms:created>
  <dcterms:modified xsi:type="dcterms:W3CDTF">2014-03-31T23:17:32Z</dcterms:modified>
</cp:coreProperties>
</file>