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594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Project: &lt;Distributed </a:t>
            </a:r>
            <a:r>
              <a:rPr lang="en-US" dirty="0" err="1" smtClean="0"/>
              <a:t>Logfile</a:t>
            </a:r>
            <a:r>
              <a:rPr lang="en-US" dirty="0" smtClean="0"/>
              <a:t> Analysis With Hadoop and MapReduce&gt;</a:t>
            </a:r>
            <a:br>
              <a:rPr lang="en-US" dirty="0" smtClean="0"/>
            </a:br>
            <a:r>
              <a:rPr lang="en-US" dirty="0" smtClean="0"/>
              <a:t>Student: &lt;Ernesto Surribas&gt;</a:t>
            </a:r>
            <a:br>
              <a:rPr lang="en-US" dirty="0" smtClean="0"/>
            </a:br>
            <a:r>
              <a:rPr lang="en-US" dirty="0" smtClean="0"/>
              <a:t>Mentor: &lt;Joel Zysman&gt;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Project Plan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24065" y="6231850"/>
            <a:ext cx="141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&lt;1/27/2014&gt;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42650"/>
          </a:xfrm>
        </p:spPr>
        <p:txBody>
          <a:bodyPr>
            <a:normAutofit fontScale="70000" lnSpcReduction="20000"/>
          </a:bodyPr>
          <a:lstStyle/>
          <a:p>
            <a:r>
              <a:rPr lang="en-US" b="1" i="1" dirty="0" smtClean="0"/>
              <a:t>Map-Reduce Programmer</a:t>
            </a:r>
            <a:r>
              <a:rPr lang="en-US" i="1" dirty="0" smtClean="0"/>
              <a:t>: 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smtClean="0"/>
              <a:t>- Designing scalable solutions for processing </a:t>
            </a:r>
            <a:r>
              <a:rPr lang="en-US" i="1" dirty="0"/>
              <a:t>the data </a:t>
            </a:r>
            <a:r>
              <a:rPr lang="en-US" i="1" dirty="0" smtClean="0"/>
              <a:t>	distributed among multiple nodes 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smtClean="0"/>
              <a:t>- Implementing the software components for aggregating the 	results of the statistical analysis.</a:t>
            </a:r>
          </a:p>
          <a:p>
            <a:r>
              <a:rPr lang="en-US" b="1" i="1" dirty="0" smtClean="0"/>
              <a:t>Minute Taker and Document Editor</a:t>
            </a:r>
            <a:r>
              <a:rPr lang="en-US" i="1" dirty="0" smtClean="0"/>
              <a:t>: </a:t>
            </a:r>
          </a:p>
          <a:p>
            <a:pPr marL="0" indent="0">
              <a:buNone/>
            </a:pPr>
            <a:r>
              <a:rPr lang="en-US" i="1" dirty="0" smtClean="0"/>
              <a:t>	- Responsible for documenting every team and client   	discussion/meeting.  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smtClean="0"/>
              <a:t>- Responsible for integrating and editing all the artifacts 	and 	deliverables to be presented to our client.</a:t>
            </a:r>
          </a:p>
          <a:p>
            <a:r>
              <a:rPr lang="en-US" b="1" i="1" dirty="0" smtClean="0"/>
              <a:t>Artifacts:</a:t>
            </a:r>
          </a:p>
          <a:p>
            <a:pPr marL="0" indent="0">
              <a:buNone/>
            </a:pPr>
            <a:r>
              <a:rPr lang="en-US" b="1" i="1" dirty="0" smtClean="0"/>
              <a:t>	</a:t>
            </a:r>
            <a:r>
              <a:rPr lang="en-US" i="1" dirty="0" smtClean="0"/>
              <a:t>- Use cases, Sequence Diagrams, Class Diagrams and Deliverables. 	These documents will depict the system architecture and 	functionality. 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smtClean="0"/>
              <a:t>- </a:t>
            </a:r>
            <a:r>
              <a:rPr lang="en-US" i="1" dirty="0"/>
              <a:t>This is a collaborative endeavor among all the team </a:t>
            </a:r>
            <a:r>
              <a:rPr lang="en-US" i="1" dirty="0" smtClean="0"/>
              <a:t>members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Feasibility Study for Data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Hadoop MapReduce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2300" dirty="0" smtClean="0"/>
              <a:t>Pros: Scalability;  Data format flexibility; Fault Tolerance</a:t>
            </a:r>
          </a:p>
          <a:p>
            <a:pPr marL="0" indent="0">
              <a:buNone/>
            </a:pPr>
            <a:r>
              <a:rPr lang="en-US" sz="2300" dirty="0"/>
              <a:t>	</a:t>
            </a:r>
            <a:r>
              <a:rPr lang="en-US" sz="2300" dirty="0" smtClean="0"/>
              <a:t>Cons: Steepest Learning Curve; Less control over intermediate processes 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dirty="0" smtClean="0"/>
              <a:t>MongoDB MR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2300" dirty="0"/>
              <a:t>Pros: </a:t>
            </a:r>
            <a:r>
              <a:rPr lang="en-US" sz="2300" dirty="0" smtClean="0"/>
              <a:t>Faster information retrieval; Suitable for grouping and filtering</a:t>
            </a:r>
            <a:endParaRPr lang="en-US" sz="2300" dirty="0"/>
          </a:p>
          <a:p>
            <a:pPr marL="0" indent="0">
              <a:buNone/>
            </a:pPr>
            <a:r>
              <a:rPr lang="en-US" sz="2300" dirty="0"/>
              <a:t>	Cons: </a:t>
            </a:r>
            <a:r>
              <a:rPr lang="en-US" sz="2300" dirty="0" smtClean="0"/>
              <a:t>Single threaded; JSON or CSV format necessary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Message Passing Interface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2100" dirty="0" smtClean="0"/>
              <a:t>Pros</a:t>
            </a:r>
            <a:r>
              <a:rPr lang="en-US" sz="2100" dirty="0"/>
              <a:t>: </a:t>
            </a:r>
            <a:r>
              <a:rPr lang="en-US" sz="2100" dirty="0" smtClean="0"/>
              <a:t>Control over individual parallel processes; </a:t>
            </a:r>
            <a:r>
              <a:rPr lang="en-US" sz="2100" dirty="0"/>
              <a:t>Scalability </a:t>
            </a:r>
            <a:r>
              <a:rPr lang="en-US" sz="2100" dirty="0" smtClean="0"/>
              <a:t>; Expertise</a:t>
            </a:r>
            <a:endParaRPr lang="en-US" sz="2100" dirty="0"/>
          </a:p>
          <a:p>
            <a:pPr marL="0" indent="0">
              <a:buNone/>
            </a:pPr>
            <a:r>
              <a:rPr lang="en-US" sz="2100" dirty="0"/>
              <a:t>	Cons: </a:t>
            </a:r>
            <a:r>
              <a:rPr lang="en-US" sz="2100" dirty="0" smtClean="0"/>
              <a:t>No fault tolerance;  Synchronization at the programmer level </a:t>
            </a:r>
            <a:endParaRPr lang="en-US" sz="21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07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48447"/>
            <a:ext cx="8229600" cy="1277716"/>
          </a:xfrm>
        </p:spPr>
        <p:txBody>
          <a:bodyPr>
            <a:normAutofit fontScale="70000" lnSpcReduction="20000"/>
          </a:bodyPr>
          <a:lstStyle/>
          <a:p>
            <a:r>
              <a:rPr lang="en-US" i="1" dirty="0"/>
              <a:t>If </a:t>
            </a:r>
            <a:r>
              <a:rPr lang="en-US" i="1" dirty="0" smtClean="0"/>
              <a:t>any impediment prevents </a:t>
            </a:r>
            <a:r>
              <a:rPr lang="en-US" i="1" dirty="0"/>
              <a:t>the </a:t>
            </a:r>
            <a:r>
              <a:rPr lang="en-US" i="1" dirty="0" smtClean="0"/>
              <a:t>well-timed implementation </a:t>
            </a:r>
            <a:r>
              <a:rPr lang="en-US" i="1" dirty="0"/>
              <a:t>of the </a:t>
            </a:r>
            <a:r>
              <a:rPr lang="en-US" i="1" dirty="0" smtClean="0"/>
              <a:t>data processing and aggregation </a:t>
            </a:r>
            <a:r>
              <a:rPr lang="en-US" i="1" dirty="0"/>
              <a:t>modules, it will be </a:t>
            </a:r>
            <a:r>
              <a:rPr lang="en-US" i="1" dirty="0" smtClean="0"/>
              <a:t>essential to delay for at most 7 days the integration of the data analysis and the website. </a:t>
            </a:r>
            <a:endParaRPr lang="en-US" i="1" dirty="0"/>
          </a:p>
        </p:txBody>
      </p:sp>
      <p:pic>
        <p:nvPicPr>
          <p:cNvPr id="1026" name="Picture 2" descr="C:\Users\admin\Desktop\Timel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87" y="1417638"/>
            <a:ext cx="8591106" cy="306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79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Project: &lt;Distributed Logfile Analysis With Hadoop and MapReduce&gt; Student: &lt;Ernesto Surribas&gt; Mentor: &lt;Joel Zysman&gt;</vt:lpstr>
      <vt:lpstr>My Role</vt:lpstr>
      <vt:lpstr>Feasibility Study for Data Processing</vt:lpstr>
      <vt:lpstr>My Plan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admin</cp:lastModifiedBy>
  <cp:revision>22</cp:revision>
  <dcterms:created xsi:type="dcterms:W3CDTF">2012-09-03T15:24:37Z</dcterms:created>
  <dcterms:modified xsi:type="dcterms:W3CDTF">2014-02-03T16:05:56Z</dcterms:modified>
</cp:coreProperties>
</file>