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1878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18EF63-1E74-41F7-8210-750E0471F86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EB5A6FC3-DEC0-44A5-A90F-9013710A3BA1}">
      <dgm:prSet phldrT="[Text]"/>
      <dgm:spPr/>
      <dgm:t>
        <a:bodyPr/>
        <a:lstStyle/>
        <a:p>
          <a:r>
            <a:rPr lang="en-US" dirty="0" smtClean="0"/>
            <a:t>Construct Poster 03/24 - 04/12</a:t>
          </a:r>
          <a:endParaRPr lang="en-US" dirty="0"/>
        </a:p>
      </dgm:t>
    </dgm:pt>
    <dgm:pt modelId="{76FBC114-B60C-4DF3-AF3B-636F76D9CF9A}" type="parTrans" cxnId="{ADBD3CF5-B46A-4719-A804-BF27ACF16243}">
      <dgm:prSet/>
      <dgm:spPr/>
      <dgm:t>
        <a:bodyPr/>
        <a:lstStyle/>
        <a:p>
          <a:endParaRPr lang="en-US"/>
        </a:p>
      </dgm:t>
    </dgm:pt>
    <dgm:pt modelId="{C6DFB8CC-A2B6-4F94-A46E-5830335A9265}" type="sibTrans" cxnId="{ADBD3CF5-B46A-4719-A804-BF27ACF16243}">
      <dgm:prSet/>
      <dgm:spPr/>
      <dgm:t>
        <a:bodyPr/>
        <a:lstStyle/>
        <a:p>
          <a:endParaRPr lang="en-US"/>
        </a:p>
      </dgm:t>
    </dgm:pt>
    <dgm:pt modelId="{6898DE15-D749-470B-8F98-D02476E87DEE}">
      <dgm:prSet phldrT="[Text]"/>
      <dgm:spPr/>
      <dgm:t>
        <a:bodyPr/>
        <a:lstStyle/>
        <a:p>
          <a:r>
            <a:rPr lang="en-US" dirty="0" smtClean="0"/>
            <a:t>Demo </a:t>
          </a:r>
          <a:br>
            <a:rPr lang="en-US" dirty="0" smtClean="0"/>
          </a:br>
          <a:r>
            <a:rPr lang="en-US" dirty="0" smtClean="0"/>
            <a:t>04/25</a:t>
          </a:r>
          <a:endParaRPr lang="en-US" dirty="0"/>
        </a:p>
      </dgm:t>
    </dgm:pt>
    <dgm:pt modelId="{70CD2ACE-5425-4B07-807A-F9C045C63C4F}" type="sibTrans" cxnId="{3E0F5628-8ACF-4D01-A85A-43054B002288}">
      <dgm:prSet/>
      <dgm:spPr/>
      <dgm:t>
        <a:bodyPr/>
        <a:lstStyle/>
        <a:p>
          <a:endParaRPr lang="en-US"/>
        </a:p>
      </dgm:t>
    </dgm:pt>
    <dgm:pt modelId="{FE02E264-803F-4D96-9FE1-B9CA5D811F06}" type="parTrans" cxnId="{3E0F5628-8ACF-4D01-A85A-43054B002288}">
      <dgm:prSet/>
      <dgm:spPr/>
      <dgm:t>
        <a:bodyPr/>
        <a:lstStyle/>
        <a:p>
          <a:endParaRPr lang="en-US"/>
        </a:p>
      </dgm:t>
    </dgm:pt>
    <dgm:pt modelId="{1A691BD8-AD32-4866-B5CD-027D7EC47A0F}">
      <dgm:prSet phldrT="[Text]"/>
      <dgm:spPr/>
      <dgm:t>
        <a:bodyPr/>
        <a:lstStyle/>
        <a:p>
          <a:r>
            <a:rPr lang="en-US" dirty="0" smtClean="0"/>
            <a:t>Import Analytical data and convert to interactive charts</a:t>
          </a:r>
          <a:br>
            <a:rPr lang="en-US" dirty="0" smtClean="0"/>
          </a:br>
          <a:r>
            <a:rPr lang="en-US" dirty="0" smtClean="0"/>
            <a:t>03/10 – 03/28</a:t>
          </a:r>
          <a:endParaRPr lang="en-US" dirty="0"/>
        </a:p>
      </dgm:t>
    </dgm:pt>
    <dgm:pt modelId="{89BED7B9-6D65-4353-B37F-CF7C266240C9}" type="parTrans" cxnId="{3158581E-2626-40BF-A01D-8AD2AC6E2506}">
      <dgm:prSet/>
      <dgm:spPr/>
      <dgm:t>
        <a:bodyPr/>
        <a:lstStyle/>
        <a:p>
          <a:endParaRPr lang="en-US"/>
        </a:p>
      </dgm:t>
    </dgm:pt>
    <dgm:pt modelId="{F55013AD-3FC7-4BCA-9EB2-9660BE48F40E}" type="sibTrans" cxnId="{3158581E-2626-40BF-A01D-8AD2AC6E2506}">
      <dgm:prSet/>
      <dgm:spPr/>
      <dgm:t>
        <a:bodyPr/>
        <a:lstStyle/>
        <a:p>
          <a:endParaRPr lang="en-US"/>
        </a:p>
      </dgm:t>
    </dgm:pt>
    <dgm:pt modelId="{FA4FAF50-EF85-4845-8FFD-D7C3A6860B35}">
      <dgm:prSet phldrT="[Text]"/>
      <dgm:spPr/>
      <dgm:t>
        <a:bodyPr/>
        <a:lstStyle/>
        <a:p>
          <a:r>
            <a:rPr lang="en-US" dirty="0" smtClean="0"/>
            <a:t>Implement website framework</a:t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8F0D5A88-0235-44F1-9587-D9DEC996A2EB}" type="parTrans" cxnId="{304B495A-02AD-4604-8047-D4912176D78F}">
      <dgm:prSet/>
      <dgm:spPr/>
      <dgm:t>
        <a:bodyPr/>
        <a:lstStyle/>
        <a:p>
          <a:endParaRPr lang="en-US"/>
        </a:p>
      </dgm:t>
    </dgm:pt>
    <dgm:pt modelId="{2C344D43-4680-46C0-8418-51DD8685CE05}" type="sibTrans" cxnId="{304B495A-02AD-4604-8047-D4912176D78F}">
      <dgm:prSet/>
      <dgm:spPr/>
      <dgm:t>
        <a:bodyPr/>
        <a:lstStyle/>
        <a:p>
          <a:endParaRPr lang="en-US"/>
        </a:p>
      </dgm:t>
    </dgm:pt>
    <dgm:pt modelId="{82DC8259-4572-492B-B0F0-DBC86C4078FF}" type="pres">
      <dgm:prSet presAssocID="{1218EF63-1E74-41F7-8210-750E0471F861}" presName="Name0" presStyleCnt="0">
        <dgm:presLayoutVars>
          <dgm:dir/>
          <dgm:resizeHandles val="exact"/>
        </dgm:presLayoutVars>
      </dgm:prSet>
      <dgm:spPr/>
    </dgm:pt>
    <dgm:pt modelId="{97E9CAB9-51FE-4E1F-BF80-C219DB041425}" type="pres">
      <dgm:prSet presAssocID="{FA4FAF50-EF85-4845-8FFD-D7C3A6860B3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EFC760-2E4C-4787-859D-1BCC111D31B0}" type="pres">
      <dgm:prSet presAssocID="{2C344D43-4680-46C0-8418-51DD8685CE05}" presName="parSpace" presStyleCnt="0"/>
      <dgm:spPr/>
    </dgm:pt>
    <dgm:pt modelId="{6773BCF6-05B4-49B5-A99D-5F87518CECE7}" type="pres">
      <dgm:prSet presAssocID="{1A691BD8-AD32-4866-B5CD-027D7EC47A0F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2148DC-F08C-44EA-8621-282185D81735}" type="pres">
      <dgm:prSet presAssocID="{F55013AD-3FC7-4BCA-9EB2-9660BE48F40E}" presName="parSpace" presStyleCnt="0"/>
      <dgm:spPr/>
    </dgm:pt>
    <dgm:pt modelId="{2033D799-FA9B-4E16-9E0C-E6273AF5BEEA}" type="pres">
      <dgm:prSet presAssocID="{EB5A6FC3-DEC0-44A5-A90F-9013710A3BA1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41F4AF-0FF9-422F-BFFC-F6217FA974D5}" type="pres">
      <dgm:prSet presAssocID="{C6DFB8CC-A2B6-4F94-A46E-5830335A9265}" presName="parSpace" presStyleCnt="0"/>
      <dgm:spPr/>
    </dgm:pt>
    <dgm:pt modelId="{CB5627F5-DD95-4EE6-9F98-52A2AC6670CF}" type="pres">
      <dgm:prSet presAssocID="{6898DE15-D749-470B-8F98-D02476E87DEE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ECE1C9-76D8-4DAD-AF42-1BF3E5C0F846}" type="presOf" srcId="{EB5A6FC3-DEC0-44A5-A90F-9013710A3BA1}" destId="{2033D799-FA9B-4E16-9E0C-E6273AF5BEEA}" srcOrd="0" destOrd="0" presId="urn:microsoft.com/office/officeart/2005/8/layout/hChevron3"/>
    <dgm:cxn modelId="{16D5520E-7C23-41D6-97CE-DF91D17B5D3D}" type="presOf" srcId="{6898DE15-D749-470B-8F98-D02476E87DEE}" destId="{CB5627F5-DD95-4EE6-9F98-52A2AC6670CF}" srcOrd="0" destOrd="0" presId="urn:microsoft.com/office/officeart/2005/8/layout/hChevron3"/>
    <dgm:cxn modelId="{ADBD3CF5-B46A-4719-A804-BF27ACF16243}" srcId="{1218EF63-1E74-41F7-8210-750E0471F861}" destId="{EB5A6FC3-DEC0-44A5-A90F-9013710A3BA1}" srcOrd="2" destOrd="0" parTransId="{76FBC114-B60C-4DF3-AF3B-636F76D9CF9A}" sibTransId="{C6DFB8CC-A2B6-4F94-A46E-5830335A9265}"/>
    <dgm:cxn modelId="{894C9E85-5359-4B80-8966-883FC25CF077}" type="presOf" srcId="{1A691BD8-AD32-4866-B5CD-027D7EC47A0F}" destId="{6773BCF6-05B4-49B5-A99D-5F87518CECE7}" srcOrd="0" destOrd="0" presId="urn:microsoft.com/office/officeart/2005/8/layout/hChevron3"/>
    <dgm:cxn modelId="{3158581E-2626-40BF-A01D-8AD2AC6E2506}" srcId="{1218EF63-1E74-41F7-8210-750E0471F861}" destId="{1A691BD8-AD32-4866-B5CD-027D7EC47A0F}" srcOrd="1" destOrd="0" parTransId="{89BED7B9-6D65-4353-B37F-CF7C266240C9}" sibTransId="{F55013AD-3FC7-4BCA-9EB2-9660BE48F40E}"/>
    <dgm:cxn modelId="{304B495A-02AD-4604-8047-D4912176D78F}" srcId="{1218EF63-1E74-41F7-8210-750E0471F861}" destId="{FA4FAF50-EF85-4845-8FFD-D7C3A6860B35}" srcOrd="0" destOrd="0" parTransId="{8F0D5A88-0235-44F1-9587-D9DEC996A2EB}" sibTransId="{2C344D43-4680-46C0-8418-51DD8685CE05}"/>
    <dgm:cxn modelId="{3E0F5628-8ACF-4D01-A85A-43054B002288}" srcId="{1218EF63-1E74-41F7-8210-750E0471F861}" destId="{6898DE15-D749-470B-8F98-D02476E87DEE}" srcOrd="3" destOrd="0" parTransId="{FE02E264-803F-4D96-9FE1-B9CA5D811F06}" sibTransId="{70CD2ACE-5425-4B07-807A-F9C045C63C4F}"/>
    <dgm:cxn modelId="{46F8C95D-92BD-4251-AE6E-7BE06A615C98}" type="presOf" srcId="{1218EF63-1E74-41F7-8210-750E0471F861}" destId="{82DC8259-4572-492B-B0F0-DBC86C4078FF}" srcOrd="0" destOrd="0" presId="urn:microsoft.com/office/officeart/2005/8/layout/hChevron3"/>
    <dgm:cxn modelId="{DE88082B-7E9B-4A3B-86D6-A4535D520BF6}" type="presOf" srcId="{FA4FAF50-EF85-4845-8FFD-D7C3A6860B35}" destId="{97E9CAB9-51FE-4E1F-BF80-C219DB041425}" srcOrd="0" destOrd="0" presId="urn:microsoft.com/office/officeart/2005/8/layout/hChevron3"/>
    <dgm:cxn modelId="{FF844AE7-CC07-47A2-94BD-2A74CEBE0428}" type="presParOf" srcId="{82DC8259-4572-492B-B0F0-DBC86C4078FF}" destId="{97E9CAB9-51FE-4E1F-BF80-C219DB041425}" srcOrd="0" destOrd="0" presId="urn:microsoft.com/office/officeart/2005/8/layout/hChevron3"/>
    <dgm:cxn modelId="{17BD667A-383F-462A-A1FA-2F890D93BAA2}" type="presParOf" srcId="{82DC8259-4572-492B-B0F0-DBC86C4078FF}" destId="{D9EFC760-2E4C-4787-859D-1BCC111D31B0}" srcOrd="1" destOrd="0" presId="urn:microsoft.com/office/officeart/2005/8/layout/hChevron3"/>
    <dgm:cxn modelId="{3659FF18-B0C3-4A6C-BD3B-DE602EDEA327}" type="presParOf" srcId="{82DC8259-4572-492B-B0F0-DBC86C4078FF}" destId="{6773BCF6-05B4-49B5-A99D-5F87518CECE7}" srcOrd="2" destOrd="0" presId="urn:microsoft.com/office/officeart/2005/8/layout/hChevron3"/>
    <dgm:cxn modelId="{59278F20-284F-4544-A7EF-CC7921242DBB}" type="presParOf" srcId="{82DC8259-4572-492B-B0F0-DBC86C4078FF}" destId="{A52148DC-F08C-44EA-8621-282185D81735}" srcOrd="3" destOrd="0" presId="urn:microsoft.com/office/officeart/2005/8/layout/hChevron3"/>
    <dgm:cxn modelId="{1B6CE40D-56D5-463E-8FD2-40EF5FCB3BEC}" type="presParOf" srcId="{82DC8259-4572-492B-B0F0-DBC86C4078FF}" destId="{2033D799-FA9B-4E16-9E0C-E6273AF5BEEA}" srcOrd="4" destOrd="0" presId="urn:microsoft.com/office/officeart/2005/8/layout/hChevron3"/>
    <dgm:cxn modelId="{7A0B5F0B-A465-4948-8EE4-826B5071F5A8}" type="presParOf" srcId="{82DC8259-4572-492B-B0F0-DBC86C4078FF}" destId="{2C41F4AF-0FF9-422F-BFFC-F6217FA974D5}" srcOrd="5" destOrd="0" presId="urn:microsoft.com/office/officeart/2005/8/layout/hChevron3"/>
    <dgm:cxn modelId="{C93657D0-81EE-491A-8B83-44CB571C9DEA}" type="presParOf" srcId="{82DC8259-4572-492B-B0F0-DBC86C4078FF}" destId="{CB5627F5-DD95-4EE6-9F98-52A2AC6670CF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4D4911F8-7D1F-4634-8FEC-E4B3F7375EF4}">
      <dgm:prSet phldrT="[Text]"/>
      <dgm:spPr/>
      <dgm:t>
        <a:bodyPr/>
        <a:lstStyle/>
        <a:p>
          <a:r>
            <a:rPr lang="en-US" dirty="0" smtClean="0"/>
            <a:t>Assess feasibility of proposed project and set up a plan </a:t>
          </a:r>
          <a:br>
            <a:rPr lang="en-US" dirty="0" smtClean="0"/>
          </a:br>
          <a:r>
            <a:rPr lang="en-US" dirty="0" smtClean="0"/>
            <a:t>01/13 – 02/03</a:t>
          </a:r>
          <a:endParaRPr lang="en-US" dirty="0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Assess software requirements </a:t>
          </a:r>
          <a:br>
            <a:rPr lang="en-US" dirty="0" smtClean="0"/>
          </a:br>
          <a:r>
            <a:rPr lang="en-US" dirty="0" smtClean="0"/>
            <a:t>01/27 – 02/17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Design intuitive interface design to meet client requirements</a:t>
          </a:r>
          <a:br>
            <a:rPr lang="en-US" dirty="0" smtClean="0"/>
          </a:br>
          <a:r>
            <a:rPr lang="en-US" dirty="0" smtClean="0"/>
            <a:t>02/10 – 03/03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CA3DF95E-510B-41B0-8829-54CB4A5D8FBA}" type="presOf" srcId="{25B958FD-13D4-4E86-B156-92C0B768ED08}" destId="{B794678A-E729-4BF2-AE5B-D6044ABAD2DE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7C2D4590-79B2-4628-A404-72A114B1EF6D}" type="presOf" srcId="{4D4911F8-7D1F-4634-8FEC-E4B3F7375EF4}" destId="{52D777B6-4572-467B-BCB3-185D2010E10B}" srcOrd="0" destOrd="0" presId="urn:microsoft.com/office/officeart/2005/8/layout/hChevron3"/>
    <dgm:cxn modelId="{67DEBBDE-C2A3-4F83-8013-20E998065CA0}" type="presOf" srcId="{10804AFB-81D8-4923-9F8E-E56A6D89EDDB}" destId="{9A0706D1-27C8-4FF2-ABA6-A5A79ACD88E8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79801778-FF0E-416E-973D-E8F4C2AEDD97}" type="presOf" srcId="{CE29239C-9DA7-497F-820F-815930CCC523}" destId="{C259F119-9AE1-4E79-B8CC-3A5BA242E574}" srcOrd="0" destOrd="0" presId="urn:microsoft.com/office/officeart/2005/8/layout/hChevron3"/>
    <dgm:cxn modelId="{3B79D446-C901-4948-927B-71ACFACC75F9}" type="presParOf" srcId="{9A0706D1-27C8-4FF2-ABA6-A5A79ACD88E8}" destId="{52D777B6-4572-467B-BCB3-185D2010E10B}" srcOrd="0" destOrd="0" presId="urn:microsoft.com/office/officeart/2005/8/layout/hChevron3"/>
    <dgm:cxn modelId="{0BF4A6F7-4B0B-4F64-AE15-E94F42841E88}" type="presParOf" srcId="{9A0706D1-27C8-4FF2-ABA6-A5A79ACD88E8}" destId="{F9F94849-C076-4264-9845-8255855FD7A3}" srcOrd="1" destOrd="0" presId="urn:microsoft.com/office/officeart/2005/8/layout/hChevron3"/>
    <dgm:cxn modelId="{42EBA9DC-CDF4-4A36-ADAB-22117B8026A8}" type="presParOf" srcId="{9A0706D1-27C8-4FF2-ABA6-A5A79ACD88E8}" destId="{B794678A-E729-4BF2-AE5B-D6044ABAD2DE}" srcOrd="2" destOrd="0" presId="urn:microsoft.com/office/officeart/2005/8/layout/hChevron3"/>
    <dgm:cxn modelId="{FD699483-47FF-4CBC-A85C-D9CE47AE9438}" type="presParOf" srcId="{9A0706D1-27C8-4FF2-ABA6-A5A79ACD88E8}" destId="{D0569ECB-5CEC-4F9B-A869-1766AE335037}" srcOrd="3" destOrd="0" presId="urn:microsoft.com/office/officeart/2005/8/layout/hChevron3"/>
    <dgm:cxn modelId="{2C8DE539-91A6-42E2-97BF-FB80BEEF8DB8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9CAB9-51FE-4E1F-BF80-C219DB041425}">
      <dsp:nvSpPr>
        <dsp:cNvPr id="0" name=""/>
        <dsp:cNvSpPr/>
      </dsp:nvSpPr>
      <dsp:spPr>
        <a:xfrm>
          <a:off x="2678" y="1495214"/>
          <a:ext cx="2687835" cy="10751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20003" bIns="4000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Implement website framework</a:t>
          </a:r>
          <a:br>
            <a:rPr lang="en-US" sz="1500" kern="1200" dirty="0" smtClean="0"/>
          </a:br>
          <a:r>
            <a:rPr lang="en-US" sz="1500" kern="1200" dirty="0" smtClean="0"/>
            <a:t>02/24 – 03/21</a:t>
          </a:r>
          <a:endParaRPr lang="en-US" sz="1500" kern="1200" dirty="0"/>
        </a:p>
      </dsp:txBody>
      <dsp:txXfrm>
        <a:off x="2678" y="1495214"/>
        <a:ext cx="2419052" cy="1075134"/>
      </dsp:txXfrm>
    </dsp:sp>
    <dsp:sp modelId="{6773BCF6-05B4-49B5-A99D-5F87518CECE7}">
      <dsp:nvSpPr>
        <dsp:cNvPr id="0" name=""/>
        <dsp:cNvSpPr/>
      </dsp:nvSpPr>
      <dsp:spPr>
        <a:xfrm>
          <a:off x="2152947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Import Analytical data and convert to interactive charts</a:t>
          </a:r>
          <a:br>
            <a:rPr lang="en-US" sz="1500" kern="1200" dirty="0" smtClean="0"/>
          </a:br>
          <a:r>
            <a:rPr lang="en-US" sz="1500" kern="1200" dirty="0" smtClean="0"/>
            <a:t>03/10 – 03/28</a:t>
          </a:r>
          <a:endParaRPr lang="en-US" sz="1500" kern="1200" dirty="0"/>
        </a:p>
      </dsp:txBody>
      <dsp:txXfrm>
        <a:off x="2690514" y="1495214"/>
        <a:ext cx="1612701" cy="1075134"/>
      </dsp:txXfrm>
    </dsp:sp>
    <dsp:sp modelId="{2033D799-FA9B-4E16-9E0C-E6273AF5BEEA}">
      <dsp:nvSpPr>
        <dsp:cNvPr id="0" name=""/>
        <dsp:cNvSpPr/>
      </dsp:nvSpPr>
      <dsp:spPr>
        <a:xfrm>
          <a:off x="4303216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Construct Poster 03/24 - 04/12</a:t>
          </a:r>
          <a:endParaRPr lang="en-US" sz="1500" kern="1200" dirty="0"/>
        </a:p>
      </dsp:txBody>
      <dsp:txXfrm>
        <a:off x="4840783" y="1495214"/>
        <a:ext cx="1612701" cy="1075134"/>
      </dsp:txXfrm>
    </dsp:sp>
    <dsp:sp modelId="{CB5627F5-DD95-4EE6-9F98-52A2AC6670CF}">
      <dsp:nvSpPr>
        <dsp:cNvPr id="0" name=""/>
        <dsp:cNvSpPr/>
      </dsp:nvSpPr>
      <dsp:spPr>
        <a:xfrm>
          <a:off x="6453485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Demo </a:t>
          </a:r>
          <a:br>
            <a:rPr lang="en-US" sz="1500" kern="1200" dirty="0" smtClean="0"/>
          </a:br>
          <a:r>
            <a:rPr lang="en-US" sz="1500" kern="1200" dirty="0" smtClean="0"/>
            <a:t>04/25</a:t>
          </a:r>
          <a:endParaRPr lang="en-US" sz="1500" kern="1200" dirty="0"/>
        </a:p>
      </dsp:txBody>
      <dsp:txXfrm>
        <a:off x="6991052" y="1495214"/>
        <a:ext cx="1612701" cy="10751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4018" y="1080154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Assess feasibility of proposed project and set up a plan </a:t>
          </a:r>
          <a:br>
            <a:rPr lang="en-US" sz="1800" kern="1200" dirty="0" smtClean="0"/>
          </a:br>
          <a:r>
            <a:rPr lang="en-US" sz="1800" kern="1200" dirty="0" smtClean="0"/>
            <a:t>01/13 – 02/03</a:t>
          </a:r>
          <a:endParaRPr lang="en-US" sz="1800" kern="1200" dirty="0"/>
        </a:p>
      </dsp:txBody>
      <dsp:txXfrm>
        <a:off x="4018" y="1080154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10801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Assess software requirements </a:t>
          </a:r>
          <a:br>
            <a:rPr lang="en-US" sz="1800" kern="1200" dirty="0" smtClean="0"/>
          </a:br>
          <a:r>
            <a:rPr lang="en-US" sz="1800" kern="1200" dirty="0" smtClean="0"/>
            <a:t>01/27 – 02/17</a:t>
          </a:r>
          <a:endParaRPr lang="en-US" sz="1800" kern="1200" dirty="0"/>
        </a:p>
      </dsp:txBody>
      <dsp:txXfrm>
        <a:off x="3517849" y="10801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10801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Design intuitive interface design to meet client requirements</a:t>
          </a:r>
          <a:br>
            <a:rPr lang="en-US" sz="1800" kern="1200" dirty="0" smtClean="0"/>
          </a:br>
          <a:r>
            <a:rPr lang="en-US" sz="1800" kern="1200" dirty="0" smtClean="0"/>
            <a:t>02/10 – 03/03</a:t>
          </a:r>
          <a:endParaRPr lang="en-US" sz="1800" kern="1200" dirty="0"/>
        </a:p>
      </dsp:txBody>
      <dsp:txXfrm>
        <a:off x="6328915" y="10801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F04FD-5751-48BF-B5F1-7CCD894D1BB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36002-C54A-4453-B549-79B55147E2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13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CAD-397C-49FC-A72A-D6BA2C8AED48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1BF3-5866-49A4-93CF-ADB3C913370A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5D6C7-7955-4995-9B02-B23E6DFBD91A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1E8D4-908C-479F-8D74-5046E2DA83FB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761B-BB6C-49A4-8704-74CABB7800DF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28FC-17BA-44B7-8B6B-7D2679A0EDCD}" type="datetime1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F0A1-0A86-4AD9-A721-9D622259BD9F}" type="datetime1">
              <a:rPr lang="en-US" smtClean="0"/>
              <a:t>2/3/2014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DCC6F-2589-4A65-A228-1F9C6F12DACF}" type="datetime1">
              <a:rPr lang="en-US" smtClean="0"/>
              <a:t>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F072A-5E8B-4946-BFFC-783F5F217A1A}" type="datetime1">
              <a:rPr lang="en-US" smtClean="0"/>
              <a:t>2/3/2014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AA2E-502A-42D3-A686-35BF55BDCB7F}" type="datetime1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D16D0-5727-4889-852F-7016360DBFEA}" type="datetime1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89F4A-DDDC-4DD0-8DFF-6EE9DE48AA8D}" type="datetime1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Project:</a:t>
            </a:r>
            <a:r>
              <a:rPr lang="en-US" dirty="0" smtClean="0"/>
              <a:t> </a:t>
            </a:r>
            <a:r>
              <a:rPr lang="en-US" dirty="0"/>
              <a:t>Distributed </a:t>
            </a:r>
            <a:r>
              <a:rPr lang="en-US" dirty="0" err="1"/>
              <a:t>Logfile</a:t>
            </a:r>
            <a:r>
              <a:rPr lang="en-US" dirty="0"/>
              <a:t> Analysis with Hadoop and </a:t>
            </a:r>
            <a:r>
              <a:rPr lang="en-US" dirty="0" err="1"/>
              <a:t>MapReduce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Student:</a:t>
            </a:r>
            <a:r>
              <a:rPr lang="en-US" dirty="0" smtClean="0"/>
              <a:t> Emmanuel Infante</a:t>
            </a:r>
            <a:br>
              <a:rPr lang="en-US" dirty="0" smtClean="0"/>
            </a:br>
            <a:r>
              <a:rPr lang="en-US" b="1" dirty="0" smtClean="0"/>
              <a:t>Mentor:</a:t>
            </a:r>
            <a:r>
              <a:rPr lang="en-US" dirty="0" smtClean="0"/>
              <a:t> Joel </a:t>
            </a:r>
            <a:r>
              <a:rPr lang="en-US" dirty="0" err="1" smtClean="0"/>
              <a:t>Zysman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Project Plan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177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January 27,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Interface Programmer</a:t>
            </a:r>
          </a:p>
          <a:p>
            <a:pPr lvl="1"/>
            <a:r>
              <a:rPr lang="en-US" dirty="0" smtClean="0"/>
              <a:t>Website</a:t>
            </a:r>
          </a:p>
          <a:p>
            <a:pPr lvl="1"/>
            <a:r>
              <a:rPr lang="en-US" dirty="0" smtClean="0"/>
              <a:t>Charts</a:t>
            </a:r>
          </a:p>
          <a:p>
            <a:r>
              <a:rPr lang="en-US" dirty="0" smtClean="0"/>
              <a:t>Project Manager</a:t>
            </a:r>
          </a:p>
          <a:p>
            <a:pPr lvl="1"/>
            <a:r>
              <a:rPr lang="en-US" dirty="0" smtClean="0"/>
              <a:t>Scheduling</a:t>
            </a:r>
          </a:p>
          <a:p>
            <a:pPr lvl="1"/>
            <a:r>
              <a:rPr lang="en-US" dirty="0" smtClean="0"/>
              <a:t>Monitoring</a:t>
            </a:r>
          </a:p>
          <a:p>
            <a:r>
              <a:rPr lang="en-US" dirty="0" smtClean="0"/>
              <a:t>Artifacts</a:t>
            </a:r>
          </a:p>
          <a:p>
            <a:pPr lvl="1"/>
            <a:r>
              <a:rPr lang="en-US" dirty="0" smtClean="0"/>
              <a:t>UML Diagrams</a:t>
            </a:r>
          </a:p>
          <a:p>
            <a:pPr lvl="1"/>
            <a:r>
              <a:rPr lang="en-US" dirty="0" smtClean="0"/>
              <a:t>Requirements and Design Documents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8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Plan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64778265"/>
              </p:ext>
            </p:extLst>
          </p:nvPr>
        </p:nvGraphicFramePr>
        <p:xfrm>
          <a:off x="0" y="1398374"/>
          <a:ext cx="9144000" cy="406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07624930"/>
              </p:ext>
            </p:extLst>
          </p:nvPr>
        </p:nvGraphicFramePr>
        <p:xfrm>
          <a:off x="0" y="411079"/>
          <a:ext cx="9144000" cy="3565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4667003"/>
            <a:ext cx="8229600" cy="145916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If there are complications that may delay the proposed schedule, then an analysis would have to be made with the client for a reduced set of requirements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Feasibility of Alternatives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Website Builder</a:t>
            </a:r>
          </a:p>
          <a:p>
            <a:r>
              <a:rPr lang="en-US" sz="4800" dirty="0" smtClean="0"/>
              <a:t>Website Design Software</a:t>
            </a:r>
          </a:p>
          <a:p>
            <a:r>
              <a:rPr lang="en-US" sz="4800" dirty="0" smtClean="0"/>
              <a:t>HTML Editor</a:t>
            </a:r>
            <a:endParaRPr lang="en-US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505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1 – Website Builder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Pros:</a:t>
            </a:r>
          </a:p>
          <a:p>
            <a:pPr lvl="1"/>
            <a:r>
              <a:rPr lang="en-US" dirty="0" smtClean="0"/>
              <a:t>Drag and Drop Interface</a:t>
            </a:r>
          </a:p>
          <a:p>
            <a:pPr lvl="1"/>
            <a:r>
              <a:rPr lang="en-US" dirty="0" smtClean="0"/>
              <a:t>Easy and fast to use</a:t>
            </a:r>
          </a:p>
          <a:p>
            <a:pPr lvl="1"/>
            <a:r>
              <a:rPr lang="en-US" dirty="0" smtClean="0"/>
              <a:t>Little to no technical experience required</a:t>
            </a:r>
          </a:p>
          <a:p>
            <a:pPr lvl="1"/>
            <a:r>
              <a:rPr lang="en-US" dirty="0" smtClean="0"/>
              <a:t>WYSIWYG (What you see is what you get)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No Plugin support</a:t>
            </a:r>
          </a:p>
          <a:p>
            <a:pPr lvl="1"/>
            <a:r>
              <a:rPr lang="en-US" dirty="0" smtClean="0"/>
              <a:t>Limited Customizability</a:t>
            </a:r>
          </a:p>
          <a:p>
            <a:pPr lvl="1"/>
            <a:r>
              <a:rPr lang="en-US" dirty="0" smtClean="0"/>
              <a:t>No Server-side computation (PHP)</a:t>
            </a:r>
          </a:p>
          <a:p>
            <a:pPr lvl="1"/>
            <a:r>
              <a:rPr lang="en-US" dirty="0" smtClean="0"/>
              <a:t>No exporting to another server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046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Alternative 2 – Website Design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Pros:</a:t>
            </a:r>
          </a:p>
          <a:p>
            <a:pPr lvl="1"/>
            <a:r>
              <a:rPr lang="en-US" dirty="0" smtClean="0"/>
              <a:t>Feature-rich</a:t>
            </a:r>
          </a:p>
          <a:p>
            <a:pPr lvl="1"/>
            <a:r>
              <a:rPr lang="en-US" dirty="0" smtClean="0"/>
              <a:t>CSS inclusive</a:t>
            </a:r>
          </a:p>
          <a:p>
            <a:pPr lvl="1"/>
            <a:r>
              <a:rPr lang="en-US" dirty="0" smtClean="0"/>
              <a:t>WYSIWYG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Expensive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91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3 – HTML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Pros:</a:t>
            </a:r>
          </a:p>
          <a:p>
            <a:pPr lvl="1"/>
            <a:r>
              <a:rPr lang="en-US" dirty="0" smtClean="0"/>
              <a:t>Feature-rich</a:t>
            </a:r>
          </a:p>
          <a:p>
            <a:pPr lvl="1"/>
            <a:r>
              <a:rPr lang="en-US" dirty="0" smtClean="0"/>
              <a:t>All inclusive (HTML, CSS, PHP, </a:t>
            </a:r>
            <a:r>
              <a:rPr lang="en-US" dirty="0" err="1" smtClean="0"/>
              <a:t>Javascript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Many plugin tools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Manually build from scratch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Conclusion:  Alternative 3 – HTML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Offers the most flexibility and customizability for the least cost.</a:t>
            </a:r>
          </a:p>
          <a:p>
            <a:r>
              <a:rPr lang="en-US" dirty="0" smtClean="0"/>
              <a:t>Can be used to build anything necessary, as long as the time is put in</a:t>
            </a:r>
          </a:p>
          <a:p>
            <a:r>
              <a:rPr lang="en-US" dirty="0" smtClean="0"/>
              <a:t>Can be used to complete any user requirements that may </a:t>
            </a:r>
            <a:r>
              <a:rPr lang="en-US" smtClean="0"/>
              <a:t>be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49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270</Words>
  <Application>Microsoft Office PowerPoint</Application>
  <PresentationFormat>On-screen Show (4:3)</PresentationFormat>
  <Paragraphs>67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Project: Distributed Logfile Analysis with Hadoop and MapReduce Student: Emmanuel Infante Mentor: Joel Zysman</vt:lpstr>
      <vt:lpstr>My Role</vt:lpstr>
      <vt:lpstr>My Plan</vt:lpstr>
      <vt:lpstr>Feasibility of Alternatives</vt:lpstr>
      <vt:lpstr>Alternative 1 – Website Builder</vt:lpstr>
      <vt:lpstr>Alternative 2 – Website Design Software</vt:lpstr>
      <vt:lpstr>Alternative 3 – HTML Editor</vt:lpstr>
      <vt:lpstr>Conclusion:  Alternative 3 – HTML Editor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Windows User</cp:lastModifiedBy>
  <cp:revision>9</cp:revision>
  <dcterms:created xsi:type="dcterms:W3CDTF">2012-09-03T15:24:37Z</dcterms:created>
  <dcterms:modified xsi:type="dcterms:W3CDTF">2014-02-03T16:45:12Z</dcterms:modified>
</cp:coreProperties>
</file>