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60" r:id="rId4"/>
    <p:sldId id="268" r:id="rId5"/>
    <p:sldId id="27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660"/>
  </p:normalViewPr>
  <p:slideViewPr>
    <p:cSldViewPr>
      <p:cViewPr>
        <p:scale>
          <a:sx n="70" d="100"/>
          <a:sy n="70" d="100"/>
        </p:scale>
        <p:origin x="-138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CE29239C-9DA7-497F-820F-815930CCC523}">
      <dgm:prSet phldrT="[Text]"/>
      <dgm:spPr/>
      <dgm:t>
        <a:bodyPr/>
        <a:lstStyle/>
        <a:p>
          <a:r>
            <a:rPr lang="en-US" dirty="0" smtClean="0"/>
            <a:t>Implementation and Testing of </a:t>
          </a:r>
          <a:r>
            <a:rPr lang="en-US" dirty="0" err="1" smtClean="0"/>
            <a:t>Highcharts</a:t>
          </a:r>
          <a:r>
            <a:rPr lang="en-US" smtClean="0"/>
            <a:t> Filter Processing 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02/24 – 03/28</a:t>
          </a:r>
          <a:endParaRPr lang="en-US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C259F119-9AE1-4E79-B8CC-3A5BA242E574}" type="pres">
      <dgm:prSet presAssocID="{CE29239C-9DA7-497F-820F-815930CCC523}" presName="parTxOnly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938992-F333-48A8-A346-DB485891D911}" srcId="{10804AFB-81D8-4923-9F8E-E56A6D89EDDB}" destId="{CE29239C-9DA7-497F-820F-815930CCC523}" srcOrd="0" destOrd="0" parTransId="{F29E797F-30CC-4748-A2D1-4E5E4FA85E10}" sibTransId="{308F7BA3-4CB8-48D6-BFBE-CCE8B2495D9E}"/>
    <dgm:cxn modelId="{D15CE518-9E8D-4FE4-A127-3344D81B01EB}" type="presOf" srcId="{CE29239C-9DA7-497F-820F-815930CCC523}" destId="{C259F119-9AE1-4E79-B8CC-3A5BA242E574}" srcOrd="0" destOrd="0" presId="urn:microsoft.com/office/officeart/2005/8/layout/hChevron3"/>
    <dgm:cxn modelId="{04158944-7FA1-40E1-9F61-F96526444AA9}" type="presOf" srcId="{10804AFB-81D8-4923-9F8E-E56A6D89EDDB}" destId="{9A0706D1-27C8-4FF2-ABA6-A5A79ACD88E8}" srcOrd="0" destOrd="0" presId="urn:microsoft.com/office/officeart/2005/8/layout/hChevron3"/>
    <dgm:cxn modelId="{2B9362FC-D12E-44A9-A78E-A2AD282BAB83}" type="presParOf" srcId="{9A0706D1-27C8-4FF2-ABA6-A5A79ACD88E8}" destId="{C259F119-9AE1-4E79-B8CC-3A5BA242E57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CE29239C-9DA7-497F-820F-815930CCC523}">
      <dgm:prSet phldrT="[Text]" custT="1"/>
      <dgm:spPr/>
      <dgm:t>
        <a:bodyPr/>
        <a:lstStyle/>
        <a:p>
          <a:r>
            <a:rPr lang="en-US" sz="1700" dirty="0" smtClean="0"/>
            <a:t>Demo</a:t>
          </a:r>
          <a:br>
            <a:rPr lang="en-US" sz="1700" dirty="0" smtClean="0"/>
          </a:br>
          <a:r>
            <a:rPr lang="en-US" sz="1700" dirty="0" smtClean="0"/>
            <a:t>04/25</a:t>
          </a:r>
          <a:endParaRPr lang="en-US" sz="1700" dirty="0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25B958FD-13D4-4E86-B156-92C0B768ED08}">
      <dgm:prSet phldrT="[Text]" custT="1"/>
      <dgm:spPr/>
      <dgm:t>
        <a:bodyPr/>
        <a:lstStyle/>
        <a:p>
          <a:r>
            <a:rPr lang="en-US" sz="1700" dirty="0" smtClean="0"/>
            <a:t>Poster Creation</a:t>
          </a:r>
          <a:br>
            <a:rPr lang="en-US" sz="1700" dirty="0" smtClean="0"/>
          </a:br>
          <a:r>
            <a:rPr lang="en-US" sz="1700" dirty="0" smtClean="0"/>
            <a:t>03/28 – 04/12</a:t>
          </a:r>
          <a:endParaRPr lang="en-US" sz="1700" dirty="0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4D4911F8-7D1F-4634-8FEC-E4B3F7375EF4}">
      <dgm:prSet phldrT="[Text]" custT="1"/>
      <dgm:spPr/>
      <dgm:t>
        <a:bodyPr/>
        <a:lstStyle/>
        <a:p>
          <a:r>
            <a:rPr lang="en-US" sz="1700" dirty="0" smtClean="0"/>
            <a:t>Integration of Analytical Module with Hadoop and website</a:t>
          </a:r>
          <a:br>
            <a:rPr lang="en-US" sz="1700" dirty="0" smtClean="0"/>
          </a:br>
          <a:r>
            <a:rPr lang="en-US" sz="1700" dirty="0" smtClean="0"/>
            <a:t>03/17 – 04/04</a:t>
          </a:r>
          <a:endParaRPr lang="en-US" sz="1700" dirty="0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 custLinFactNeighborX="-572" custLinFactNeighborY="-9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F4D64A-6B89-414C-A333-B2EB69E806BA}" type="presOf" srcId="{CE29239C-9DA7-497F-820F-815930CCC523}" destId="{C259F119-9AE1-4E79-B8CC-3A5BA242E574}" srcOrd="0" destOrd="0" presId="urn:microsoft.com/office/officeart/2005/8/layout/hChevron3"/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47BAF575-F01C-48B0-A167-85487A794F6F}" type="presOf" srcId="{4D4911F8-7D1F-4634-8FEC-E4B3F7375EF4}" destId="{52D777B6-4572-467B-BCB3-185D2010E10B}" srcOrd="0" destOrd="0" presId="urn:microsoft.com/office/officeart/2005/8/layout/hChevron3"/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68FC1E55-90E1-460C-B7B3-6936F6BDDB6D}" type="presOf" srcId="{25B958FD-13D4-4E86-B156-92C0B768ED08}" destId="{B794678A-E729-4BF2-AE5B-D6044ABAD2DE}" srcOrd="0" destOrd="0" presId="urn:microsoft.com/office/officeart/2005/8/layout/hChevron3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380961F0-A930-40AB-87C6-BD90E9838DC8}" type="presOf" srcId="{10804AFB-81D8-4923-9F8E-E56A6D89EDDB}" destId="{9A0706D1-27C8-4FF2-ABA6-A5A79ACD88E8}" srcOrd="0" destOrd="0" presId="urn:microsoft.com/office/officeart/2005/8/layout/hChevron3"/>
    <dgm:cxn modelId="{52E4398A-AB9A-44AF-BFBE-86B4D139A62F}" type="presParOf" srcId="{9A0706D1-27C8-4FF2-ABA6-A5A79ACD88E8}" destId="{52D777B6-4572-467B-BCB3-185D2010E10B}" srcOrd="0" destOrd="0" presId="urn:microsoft.com/office/officeart/2005/8/layout/hChevron3"/>
    <dgm:cxn modelId="{58212129-DC00-4AFC-9BE3-51CB425AE53B}" type="presParOf" srcId="{9A0706D1-27C8-4FF2-ABA6-A5A79ACD88E8}" destId="{F9F94849-C076-4264-9845-8255855FD7A3}" srcOrd="1" destOrd="0" presId="urn:microsoft.com/office/officeart/2005/8/layout/hChevron3"/>
    <dgm:cxn modelId="{C3DED95D-3F0F-4E98-9F61-0E9B9F557575}" type="presParOf" srcId="{9A0706D1-27C8-4FF2-ABA6-A5A79ACD88E8}" destId="{B794678A-E729-4BF2-AE5B-D6044ABAD2DE}" srcOrd="2" destOrd="0" presId="urn:microsoft.com/office/officeart/2005/8/layout/hChevron3"/>
    <dgm:cxn modelId="{EC3F83DB-96E8-4F58-8903-EEB2717F5CBC}" type="presParOf" srcId="{9A0706D1-27C8-4FF2-ABA6-A5A79ACD88E8}" destId="{D0569ECB-5CEC-4F9B-A869-1766AE335037}" srcOrd="3" destOrd="0" presId="urn:microsoft.com/office/officeart/2005/8/layout/hChevron3"/>
    <dgm:cxn modelId="{8E955263-344F-424B-B892-86EC8924BB65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59F119-9AE1-4E79-B8CC-3A5BA242E574}">
      <dsp:nvSpPr>
        <dsp:cNvPr id="0" name=""/>
        <dsp:cNvSpPr/>
      </dsp:nvSpPr>
      <dsp:spPr>
        <a:xfrm>
          <a:off x="4464" y="0"/>
          <a:ext cx="9135070" cy="135604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Implementation and Testing of </a:t>
          </a:r>
          <a:r>
            <a:rPr lang="en-US" sz="2800" kern="1200" dirty="0" err="1" smtClean="0"/>
            <a:t>Highcharts</a:t>
          </a:r>
          <a:r>
            <a:rPr lang="en-US" sz="2800" kern="1200" smtClean="0"/>
            <a:t> Filter Processing </a:t>
          </a:r>
          <a:r>
            <a:rPr lang="en-US" sz="2800" kern="1200" dirty="0" smtClean="0"/>
            <a:t/>
          </a:r>
          <a:br>
            <a:rPr lang="en-US" sz="2800" kern="1200" dirty="0" smtClean="0"/>
          </a:br>
          <a:r>
            <a:rPr lang="en-US" sz="2800" kern="1200" dirty="0" smtClean="0"/>
            <a:t>02/24 – 03/28</a:t>
          </a:r>
          <a:endParaRPr lang="en-US" sz="2800" kern="1200" dirty="0"/>
        </a:p>
      </dsp:txBody>
      <dsp:txXfrm>
        <a:off x="4464" y="0"/>
        <a:ext cx="8796060" cy="13560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0" y="381002"/>
          <a:ext cx="3513832" cy="1405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678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Integration of Analytical Module with Hadoop and website</a:t>
          </a:r>
          <a:br>
            <a:rPr lang="en-US" sz="1700" kern="1200" dirty="0" smtClean="0"/>
          </a:br>
          <a:r>
            <a:rPr lang="en-US" sz="1700" kern="1200" dirty="0" smtClean="0"/>
            <a:t>03/17 – 04/04</a:t>
          </a:r>
          <a:endParaRPr lang="en-US" sz="1700" kern="1200" dirty="0"/>
        </a:p>
      </dsp:txBody>
      <dsp:txXfrm>
        <a:off x="0" y="381002"/>
        <a:ext cx="3162449" cy="1405532"/>
      </dsp:txXfrm>
    </dsp:sp>
    <dsp:sp modelId="{B794678A-E729-4BF2-AE5B-D6044ABAD2DE}">
      <dsp:nvSpPr>
        <dsp:cNvPr id="0" name=""/>
        <dsp:cNvSpPr/>
      </dsp:nvSpPr>
      <dsp:spPr>
        <a:xfrm>
          <a:off x="2815083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Poster Creation</a:t>
          </a:r>
          <a:br>
            <a:rPr lang="en-US" sz="1700" kern="1200" dirty="0" smtClean="0"/>
          </a:br>
          <a:r>
            <a:rPr lang="en-US" sz="1700" kern="1200" dirty="0" smtClean="0"/>
            <a:t>03/28 – 04/12</a:t>
          </a:r>
          <a:endParaRPr lang="en-US" sz="1700" kern="1200" dirty="0"/>
        </a:p>
      </dsp:txBody>
      <dsp:txXfrm>
        <a:off x="3517849" y="394354"/>
        <a:ext cx="2108300" cy="1405532"/>
      </dsp:txXfrm>
    </dsp:sp>
    <dsp:sp modelId="{C259F119-9AE1-4E79-B8CC-3A5BA242E574}">
      <dsp:nvSpPr>
        <dsp:cNvPr id="0" name=""/>
        <dsp:cNvSpPr/>
      </dsp:nvSpPr>
      <dsp:spPr>
        <a:xfrm>
          <a:off x="5626149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Demo</a:t>
          </a:r>
          <a:br>
            <a:rPr lang="en-US" sz="1700" kern="1200" dirty="0" smtClean="0"/>
          </a:br>
          <a:r>
            <a:rPr lang="en-US" sz="1700" kern="1200" dirty="0" smtClean="0"/>
            <a:t>04/25</a:t>
          </a:r>
          <a:endParaRPr lang="en-US" sz="1700" kern="1200" dirty="0"/>
        </a:p>
      </dsp:txBody>
      <dsp:txXfrm>
        <a:off x="6328915" y="394354"/>
        <a:ext cx="2108300" cy="1405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EBAC7-8497-4CF7-9DC4-77905AB352D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B172E-3BB3-40C4-A2C0-D05B80498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0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7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4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4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02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856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22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3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8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5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77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84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0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7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46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/>
              <a:t>3/17/2014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49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/>
              <a:t>3/17/2014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44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/>
              <a:t>3/17/2014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277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4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2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</a:t>
            </a:r>
            <a:r>
              <a:rPr lang="en-US" dirty="0" smtClean="0"/>
              <a:t>: Distributed Logfile Analysis With Hadoop and MapReduce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Student</a:t>
            </a:r>
            <a:r>
              <a:rPr lang="en-US" dirty="0" smtClean="0"/>
              <a:t>: </a:t>
            </a:r>
            <a:r>
              <a:rPr lang="en-US" dirty="0" smtClean="0"/>
              <a:t>Emmanuel </a:t>
            </a:r>
            <a:r>
              <a:rPr lang="en-US" dirty="0" err="1" smtClean="0"/>
              <a:t>Infante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Mentor</a:t>
            </a:r>
            <a:r>
              <a:rPr lang="en-US" dirty="0" smtClean="0"/>
              <a:t>: Joel Zysman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495800"/>
            <a:ext cx="74676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00200" y="35814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Implementation and Unit Test</a:t>
            </a:r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67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2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985749" y="990600"/>
            <a:ext cx="4941455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Chart View</a:t>
            </a:r>
            <a:r>
              <a:rPr lang="en-US" sz="13300" b="1" dirty="0" smtClean="0"/>
              <a:t> </a:t>
            </a:r>
            <a:r>
              <a:rPr lang="en-US" sz="13300" b="1" dirty="0" smtClean="0"/>
              <a:t>Sample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05000"/>
            <a:ext cx="3954378" cy="28620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88" y="1938487"/>
            <a:ext cx="3790362" cy="282852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3512506" y="4767009"/>
            <a:ext cx="1524000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200400" y="5931931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Filter By Users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958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524000" y="990600"/>
            <a:ext cx="5936604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Display Default Usage Chart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28875"/>
            <a:ext cx="4848225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7" r="-14017"/>
          <a:stretch/>
        </p:blipFill>
        <p:spPr bwMode="auto">
          <a:xfrm>
            <a:off x="5394960" y="2362200"/>
            <a:ext cx="315277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" y="1476375"/>
            <a:ext cx="5057775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482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600" y="998561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Filter by User </a:t>
            </a:r>
            <a:r>
              <a:rPr lang="en-US" sz="13300" b="1" dirty="0" smtClean="0"/>
              <a:t>Usage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09800"/>
            <a:ext cx="4829175" cy="414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975" y="2233684"/>
            <a:ext cx="296227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052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6096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Updated Timeline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942016224"/>
              </p:ext>
            </p:extLst>
          </p:nvPr>
        </p:nvGraphicFramePr>
        <p:xfrm>
          <a:off x="0" y="2667000"/>
          <a:ext cx="9144000" cy="1356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212676723"/>
              </p:ext>
            </p:extLst>
          </p:nvPr>
        </p:nvGraphicFramePr>
        <p:xfrm>
          <a:off x="0" y="3657600"/>
          <a:ext cx="9144000" cy="219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9235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65</Words>
  <Application>Microsoft Office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1_Office Theme</vt:lpstr>
      <vt:lpstr>Project: Distributed Logfile Analysis With Hadoop and MapReduce     Student: Emmanuel Infante   Mentor: Joel Zysman  </vt:lpstr>
      <vt:lpstr>PowerPoint Presentation</vt:lpstr>
      <vt:lpstr>PowerPoint Presentation</vt:lpstr>
      <vt:lpstr>PowerPoint Presentation</vt:lpstr>
      <vt:lpstr>Updated Timeline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Distributed Logfile Analysis With Hadoop and MapReduce     Student: Ernesto Surribas   Mentor: Joel Zysman</dc:title>
  <dc:creator>admin</dc:creator>
  <cp:lastModifiedBy>E-Laptop</cp:lastModifiedBy>
  <cp:revision>50</cp:revision>
  <dcterms:created xsi:type="dcterms:W3CDTF">2014-02-10T17:16:28Z</dcterms:created>
  <dcterms:modified xsi:type="dcterms:W3CDTF">2014-03-17T23:45:35Z</dcterms:modified>
</cp:coreProperties>
</file>