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60" r:id="rId4"/>
    <p:sldId id="268" r:id="rId5"/>
    <p:sldId id="270" r:id="rId6"/>
    <p:sldId id="271" r:id="rId7"/>
    <p:sldId id="272" r:id="rId8"/>
    <p:sldId id="273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153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Implementation and Testing of </a:t>
          </a:r>
          <a:r>
            <a:rPr lang="en-US" dirty="0" smtClean="0"/>
            <a:t>Data Analysis </a:t>
          </a:r>
          <a:r>
            <a:rPr lang="en-US" dirty="0" smtClean="0"/>
            <a:t>Functions</a:t>
          </a:r>
          <a:br>
            <a:rPr lang="en-US" dirty="0" smtClean="0"/>
          </a:br>
          <a:r>
            <a:rPr lang="en-US" dirty="0" smtClean="0"/>
            <a:t>02/24 – 03/28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C259F119-9AE1-4E79-B8CC-3A5BA242E574}" type="pres">
      <dgm:prSet presAssocID="{CE29239C-9DA7-497F-820F-815930CCC523}" presName="parTxOnly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938992-F333-48A8-A346-DB485891D911}" srcId="{10804AFB-81D8-4923-9F8E-E56A6D89EDDB}" destId="{CE29239C-9DA7-497F-820F-815930CCC523}" srcOrd="0" destOrd="0" parTransId="{F29E797F-30CC-4748-A2D1-4E5E4FA85E10}" sibTransId="{308F7BA3-4CB8-48D6-BFBE-CCE8B2495D9E}"/>
    <dgm:cxn modelId="{D15CE518-9E8D-4FE4-A127-3344D81B01EB}" type="presOf" srcId="{CE29239C-9DA7-497F-820F-815930CCC523}" destId="{C259F119-9AE1-4E79-B8CC-3A5BA242E574}" srcOrd="0" destOrd="0" presId="urn:microsoft.com/office/officeart/2005/8/layout/hChevron3"/>
    <dgm:cxn modelId="{04158944-7FA1-40E1-9F61-F96526444AA9}" type="presOf" srcId="{10804AFB-81D8-4923-9F8E-E56A6D89EDDB}" destId="{9A0706D1-27C8-4FF2-ABA6-A5A79ACD88E8}" srcOrd="0" destOrd="0" presId="urn:microsoft.com/office/officeart/2005/8/layout/hChevron3"/>
    <dgm:cxn modelId="{2B9362FC-D12E-44A9-A78E-A2AD282BAB83}" type="presParOf" srcId="{9A0706D1-27C8-4FF2-ABA6-A5A79ACD88E8}" destId="{C259F119-9AE1-4E79-B8CC-3A5BA242E57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CE29239C-9DA7-497F-820F-815930CCC523}">
      <dgm:prSet phldrT="[Text]" custT="1"/>
      <dgm:spPr/>
      <dgm:t>
        <a:bodyPr/>
        <a:lstStyle/>
        <a:p>
          <a:r>
            <a:rPr lang="en-US" sz="1700" dirty="0" smtClean="0"/>
            <a:t>Demo</a:t>
          </a:r>
          <a:br>
            <a:rPr lang="en-US" sz="1700" dirty="0" smtClean="0"/>
          </a:br>
          <a:r>
            <a:rPr lang="en-US" sz="1700" dirty="0" smtClean="0"/>
            <a:t>04/25</a:t>
          </a:r>
          <a:endParaRPr lang="en-US" sz="1700" dirty="0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 custT="1"/>
      <dgm:spPr/>
      <dgm:t>
        <a:bodyPr/>
        <a:lstStyle/>
        <a:p>
          <a:r>
            <a:rPr lang="en-US" sz="1700" dirty="0" smtClean="0"/>
            <a:t>Poster Creation</a:t>
          </a:r>
          <a:br>
            <a:rPr lang="en-US" sz="1700" dirty="0" smtClean="0"/>
          </a:br>
          <a:r>
            <a:rPr lang="en-US" sz="1700" dirty="0" smtClean="0"/>
            <a:t>03/28 – 04/12</a:t>
          </a:r>
          <a:endParaRPr lang="en-US" sz="1700" dirty="0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4D4911F8-7D1F-4634-8FEC-E4B3F7375EF4}">
      <dgm:prSet phldrT="[Text]" custT="1"/>
      <dgm:spPr/>
      <dgm:t>
        <a:bodyPr/>
        <a:lstStyle/>
        <a:p>
          <a:r>
            <a:rPr lang="en-US" sz="1700" dirty="0" smtClean="0"/>
            <a:t>Integration of </a:t>
          </a:r>
          <a:r>
            <a:rPr lang="en-US" sz="1700" dirty="0" smtClean="0"/>
            <a:t>Analysis Module with Hadoop </a:t>
          </a:r>
          <a:r>
            <a:rPr lang="en-US" sz="1700" dirty="0" smtClean="0"/>
            <a:t>and website</a:t>
          </a:r>
          <a:br>
            <a:rPr lang="en-US" sz="1700" dirty="0" smtClean="0"/>
          </a:br>
          <a:r>
            <a:rPr lang="en-US" sz="1700" dirty="0" smtClean="0"/>
            <a:t>03/17 – 04/04</a:t>
          </a:r>
          <a:endParaRPr lang="en-US" sz="1700" dirty="0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 custLinFactNeighborX="-572" custLinFactNeighborY="-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F4D64A-6B89-414C-A333-B2EB69E806BA}" type="presOf" srcId="{CE29239C-9DA7-497F-820F-815930CCC523}" destId="{C259F119-9AE1-4E79-B8CC-3A5BA242E574}" srcOrd="0" destOrd="0" presId="urn:microsoft.com/office/officeart/2005/8/layout/hChevron3"/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47BAF575-F01C-48B0-A167-85487A794F6F}" type="presOf" srcId="{4D4911F8-7D1F-4634-8FEC-E4B3F7375EF4}" destId="{52D777B6-4572-467B-BCB3-185D2010E10B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68FC1E55-90E1-460C-B7B3-6936F6BDDB6D}" type="presOf" srcId="{25B958FD-13D4-4E86-B156-92C0B768ED08}" destId="{B794678A-E729-4BF2-AE5B-D6044ABAD2DE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380961F0-A930-40AB-87C6-BD90E9838DC8}" type="presOf" srcId="{10804AFB-81D8-4923-9F8E-E56A6D89EDDB}" destId="{9A0706D1-27C8-4FF2-ABA6-A5A79ACD88E8}" srcOrd="0" destOrd="0" presId="urn:microsoft.com/office/officeart/2005/8/layout/hChevron3"/>
    <dgm:cxn modelId="{52E4398A-AB9A-44AF-BFBE-86B4D139A62F}" type="presParOf" srcId="{9A0706D1-27C8-4FF2-ABA6-A5A79ACD88E8}" destId="{52D777B6-4572-467B-BCB3-185D2010E10B}" srcOrd="0" destOrd="0" presId="urn:microsoft.com/office/officeart/2005/8/layout/hChevron3"/>
    <dgm:cxn modelId="{58212129-DC00-4AFC-9BE3-51CB425AE53B}" type="presParOf" srcId="{9A0706D1-27C8-4FF2-ABA6-A5A79ACD88E8}" destId="{F9F94849-C076-4264-9845-8255855FD7A3}" srcOrd="1" destOrd="0" presId="urn:microsoft.com/office/officeart/2005/8/layout/hChevron3"/>
    <dgm:cxn modelId="{C3DED95D-3F0F-4E98-9F61-0E9B9F557575}" type="presParOf" srcId="{9A0706D1-27C8-4FF2-ABA6-A5A79ACD88E8}" destId="{B794678A-E729-4BF2-AE5B-D6044ABAD2DE}" srcOrd="2" destOrd="0" presId="urn:microsoft.com/office/officeart/2005/8/layout/hChevron3"/>
    <dgm:cxn modelId="{EC3F83DB-96E8-4F58-8903-EEB2717F5CBC}" type="presParOf" srcId="{9A0706D1-27C8-4FF2-ABA6-A5A79ACD88E8}" destId="{D0569ECB-5CEC-4F9B-A869-1766AE335037}" srcOrd="3" destOrd="0" presId="urn:microsoft.com/office/officeart/2005/8/layout/hChevron3"/>
    <dgm:cxn modelId="{8E955263-344F-424B-B892-86EC8924BB65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9F119-9AE1-4E79-B8CC-3A5BA242E574}">
      <dsp:nvSpPr>
        <dsp:cNvPr id="0" name=""/>
        <dsp:cNvSpPr/>
      </dsp:nvSpPr>
      <dsp:spPr>
        <a:xfrm>
          <a:off x="4464" y="0"/>
          <a:ext cx="9135070" cy="135604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40005" bIns="8001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Implementation and Testing of </a:t>
          </a:r>
          <a:r>
            <a:rPr lang="en-US" sz="3000" kern="1200" dirty="0" smtClean="0"/>
            <a:t>Data Analysis </a:t>
          </a:r>
          <a:r>
            <a:rPr lang="en-US" sz="3000" kern="1200" dirty="0" smtClean="0"/>
            <a:t>Functions</a:t>
          </a:r>
          <a:br>
            <a:rPr lang="en-US" sz="3000" kern="1200" dirty="0" smtClean="0"/>
          </a:br>
          <a:r>
            <a:rPr lang="en-US" sz="3000" kern="1200" dirty="0" smtClean="0"/>
            <a:t>02/24 – 03/28</a:t>
          </a:r>
          <a:endParaRPr lang="en-US" sz="3000" kern="1200" dirty="0"/>
        </a:p>
      </dsp:txBody>
      <dsp:txXfrm>
        <a:off x="4464" y="0"/>
        <a:ext cx="8796060" cy="13560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0" y="381002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Integration of </a:t>
          </a:r>
          <a:r>
            <a:rPr lang="en-US" sz="1700" kern="1200" dirty="0" smtClean="0"/>
            <a:t>Analysis Module with Hadoop </a:t>
          </a:r>
          <a:r>
            <a:rPr lang="en-US" sz="1700" kern="1200" dirty="0" smtClean="0"/>
            <a:t>and website</a:t>
          </a:r>
          <a:br>
            <a:rPr lang="en-US" sz="1700" kern="1200" dirty="0" smtClean="0"/>
          </a:br>
          <a:r>
            <a:rPr lang="en-US" sz="1700" kern="1200" dirty="0" smtClean="0"/>
            <a:t>03/17 – 04/04</a:t>
          </a:r>
          <a:endParaRPr lang="en-US" sz="1700" kern="1200" dirty="0"/>
        </a:p>
      </dsp:txBody>
      <dsp:txXfrm>
        <a:off x="0" y="381002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Poster Creation</a:t>
          </a:r>
          <a:br>
            <a:rPr lang="en-US" sz="1700" kern="1200" dirty="0" smtClean="0"/>
          </a:br>
          <a:r>
            <a:rPr lang="en-US" sz="1700" kern="1200" dirty="0" smtClean="0"/>
            <a:t>03/28 – 04/12</a:t>
          </a:r>
          <a:endParaRPr lang="en-US" sz="1700" kern="1200" dirty="0"/>
        </a:p>
      </dsp:txBody>
      <dsp:txXfrm>
        <a:off x="3517849" y="3943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3943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Demo</a:t>
          </a:r>
          <a:br>
            <a:rPr lang="en-US" sz="1700" kern="1200" dirty="0" smtClean="0"/>
          </a:br>
          <a:r>
            <a:rPr lang="en-US" sz="1700" kern="1200" dirty="0" smtClean="0"/>
            <a:t>04/25</a:t>
          </a:r>
          <a:endParaRPr lang="en-US" sz="1700" kern="1200" dirty="0"/>
        </a:p>
      </dsp:txBody>
      <dsp:txXfrm>
        <a:off x="6328915" y="3943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EBAC7-8497-4CF7-9DC4-77905AB352DD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B172E-3BB3-40C4-A2C0-D05B80498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0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7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BFB7E-E24E-46FD-AD52-30DFAFDF64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02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5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22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5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25F9-1A2F-4CD2-8E06-FD921201E3BD}" type="datetime1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7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23AA-5D84-429B-BAB1-E2AF5D83A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8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150-740A-4305-B64C-6AA7763007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8877-A839-4978-BE42-74325AC9F80F}" type="datetime1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7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BCF7-9C1C-481F-ABA9-6797C00393D3}" type="datetime1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6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54D7-B4F7-4522-BABF-50BC4EF4590C}" type="datetime1">
              <a:rPr lang="en-US" smtClean="0"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4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0E79-8AFA-4091-808C-EB316D3B7706}" type="datetime1">
              <a:rPr lang="en-US" smtClean="0"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4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7C92D-0203-4509-828F-1BB024E744CD}" type="datetime1">
              <a:rPr lang="en-US" smtClean="0"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27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34CE-70B7-4237-914A-B37EAE2B05D9}" type="datetime1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0BC3-267B-4C5D-A8EA-BF65914B7CCA}" type="datetime1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AAF8D-484A-4AD8-963F-946475923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</a:t>
            </a:r>
            <a:r>
              <a:rPr lang="en-US" dirty="0" smtClean="0"/>
              <a:t>: Distributed Logfile Analysis With Hadoop and MapReduce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Student</a:t>
            </a:r>
            <a:r>
              <a:rPr lang="en-US" dirty="0" smtClean="0"/>
              <a:t>: </a:t>
            </a:r>
            <a:r>
              <a:rPr lang="en-US" dirty="0" smtClean="0"/>
              <a:t>Michael D. Salerno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Mentor</a:t>
            </a:r>
            <a:r>
              <a:rPr lang="en-US" dirty="0" smtClean="0"/>
              <a:t>: Joel Zysman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495800"/>
            <a:ext cx="74676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3581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Implementation and Unit Test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Log File Sample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504" y="1489881"/>
            <a:ext cx="694944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ww.sistema.puglia.it/portal/pls/portal/sispuglia.ges_blob.p_retrieve?p_tname=sispuglia.documenti&amp;p_cname=immagine&amp;p_cname_mime=mime_type_immagine&amp;p_rowid=AAAh67AARAAP2NnAAA&amp;p_esito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257800"/>
            <a:ext cx="3429000" cy="14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985749" y="990600"/>
            <a:ext cx="494145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Quota and Churn Summaries by User:  Driver and Function</a:t>
            </a:r>
            <a:endParaRPr lang="en-US" sz="28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1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8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600" y="998561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Core Function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" y="1881116"/>
            <a:ext cx="9144000" cy="494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52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8" y="95648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Example Test Suite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7" y="1066800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Example Test Results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8534400" cy="509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35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2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6911338-F13A-40CC-89EC-883A3F834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595" y="728361"/>
            <a:ext cx="56387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300" b="1" dirty="0" smtClean="0"/>
              <a:t>Example Output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15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219200"/>
            <a:ext cx="4941455" cy="6096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Updated Timeline</a:t>
            </a:r>
            <a:endParaRPr lang="en-US" dirty="0"/>
          </a:p>
        </p:txBody>
      </p:sp>
      <p:pic>
        <p:nvPicPr>
          <p:cNvPr id="1026" name="Picture 2" descr="C:\Users\admin\Desktop\_hadoopelephant_rg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6926"/>
            <a:ext cx="2209800" cy="5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2685"/>
            <a:ext cx="2897187" cy="7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11338-F13A-40CC-89EC-883A3F83410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280656944"/>
              </p:ext>
            </p:extLst>
          </p:nvPr>
        </p:nvGraphicFramePr>
        <p:xfrm>
          <a:off x="0" y="2667000"/>
          <a:ext cx="9144000" cy="1356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59838368"/>
              </p:ext>
            </p:extLst>
          </p:nvPr>
        </p:nvGraphicFramePr>
        <p:xfrm>
          <a:off x="0" y="3657600"/>
          <a:ext cx="9144000" cy="219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923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78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Project: Distributed Logfile Analysis With Hadoop and MapReduce     Student: Michael D. Salerno   Mentor: Joel Zysman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Updated Timeline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Distributed Logfile Analysis With Hadoop and MapReduce     Student: Ernesto Surribas   Mentor: Joel Zysman</dc:title>
  <dc:creator>admin</dc:creator>
  <cp:lastModifiedBy>Michael D. Salerno</cp:lastModifiedBy>
  <cp:revision>49</cp:revision>
  <dcterms:created xsi:type="dcterms:W3CDTF">2014-02-10T17:16:28Z</dcterms:created>
  <dcterms:modified xsi:type="dcterms:W3CDTF">2014-03-24T23:36:56Z</dcterms:modified>
</cp:coreProperties>
</file>