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60" r:id="rId4"/>
    <p:sldId id="268" r:id="rId5"/>
    <p:sldId id="270" r:id="rId6"/>
    <p:sldId id="271" r:id="rId7"/>
    <p:sldId id="272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1380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Implementation and Testing of MapReduce  Data Processing and Aggregation Functions</a:t>
          </a:r>
          <a:br>
            <a:rPr lang="en-US" dirty="0" smtClean="0"/>
          </a:br>
          <a:r>
            <a:rPr lang="en-US" dirty="0" smtClean="0"/>
            <a:t>02/24 – 03/28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C259F119-9AE1-4E79-B8CC-3A5BA242E574}" type="pres">
      <dgm:prSet presAssocID="{CE29239C-9DA7-497F-820F-815930CCC523}" presName="parTxOnly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0" destOrd="0" parTransId="{F29E797F-30CC-4748-A2D1-4E5E4FA85E10}" sibTransId="{308F7BA3-4CB8-48D6-BFBE-CCE8B2495D9E}"/>
    <dgm:cxn modelId="{D15CE518-9E8D-4FE4-A127-3344D81B01EB}" type="presOf" srcId="{CE29239C-9DA7-497F-820F-815930CCC523}" destId="{C259F119-9AE1-4E79-B8CC-3A5BA242E574}" srcOrd="0" destOrd="0" presId="urn:microsoft.com/office/officeart/2005/8/layout/hChevron3"/>
    <dgm:cxn modelId="{04158944-7FA1-40E1-9F61-F96526444AA9}" type="presOf" srcId="{10804AFB-81D8-4923-9F8E-E56A6D89EDDB}" destId="{9A0706D1-27C8-4FF2-ABA6-A5A79ACD88E8}" srcOrd="0" destOrd="0" presId="urn:microsoft.com/office/officeart/2005/8/layout/hChevron3"/>
    <dgm:cxn modelId="{2B9362FC-D12E-44A9-A78E-A2AD282BAB83}" type="presParOf" srcId="{9A0706D1-27C8-4FF2-ABA6-A5A79ACD88E8}" destId="{C259F119-9AE1-4E79-B8CC-3A5BA242E57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03/28 – 04/12</a:t>
          </a:r>
          <a:endParaRPr lang="en-US" sz="1700" dirty="0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Analytical Module with Hadoop and website</a:t>
          </a:r>
          <a:br>
            <a:rPr lang="en-US" sz="1700" dirty="0" smtClean="0"/>
          </a:br>
          <a:r>
            <a:rPr lang="en-US" sz="1700" dirty="0" smtClean="0"/>
            <a:t>03/17 – 04/04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9F119-9AE1-4E79-B8CC-3A5BA242E574}">
      <dsp:nvSpPr>
        <dsp:cNvPr id="0" name=""/>
        <dsp:cNvSpPr/>
      </dsp:nvSpPr>
      <dsp:spPr>
        <a:xfrm>
          <a:off x="4464" y="0"/>
          <a:ext cx="9135070" cy="135604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Implementation and Testing of MapReduce  Data Processing and Aggregation Functions</a:t>
          </a:r>
          <a:br>
            <a:rPr lang="en-US" sz="2800" kern="1200" dirty="0" smtClean="0"/>
          </a:br>
          <a:r>
            <a:rPr lang="en-US" sz="2800" kern="1200" dirty="0" smtClean="0"/>
            <a:t>02/24 – 03/28</a:t>
          </a:r>
          <a:endParaRPr lang="en-US" sz="2800" kern="1200" dirty="0"/>
        </a:p>
      </dsp:txBody>
      <dsp:txXfrm>
        <a:off x="4464" y="0"/>
        <a:ext cx="8796060" cy="13560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Analytical Module with Hadoop and website</a:t>
          </a:r>
          <a:br>
            <a:rPr lang="en-US" sz="1700" kern="1200" dirty="0" smtClean="0"/>
          </a:br>
          <a:r>
            <a:rPr lang="en-US" sz="1700" kern="1200" dirty="0" smtClean="0"/>
            <a:t>03/17 – 04/04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03/28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Ernesto Surribas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3581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Implementation and Unit Test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Log File Sample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504" y="1489881"/>
            <a:ext cx="694944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ww.sistema.puglia.it/portal/pls/portal/sispuglia.ges_blob.p_retrieve?p_tname=sispuglia.documenti&amp;p_cname=immagine&amp;p_cname_mime=mime_type_immagine&amp;p_rowid=AAAh67AARAAP2NnAAA&amp;p_esito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257800"/>
            <a:ext cx="3429000" cy="14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524000"/>
            <a:ext cx="82962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Quota Usage 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600" y="998561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Quota Usage Reduce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8458200" cy="34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5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8" y="95648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Quota Usage Driver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3" y="1489880"/>
            <a:ext cx="7839077" cy="503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7" y="106680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Search Quota </a:t>
            </a:r>
            <a:r>
              <a:rPr lang="en-US" sz="13300" b="1" dirty="0" smtClean="0"/>
              <a:t>Usage Reduce Unit Test</a:t>
            </a:r>
            <a:endParaRPr lang="en-US" dirty="0"/>
          </a:p>
        </p:txBody>
      </p:sp>
      <p:pic>
        <p:nvPicPr>
          <p:cNvPr id="2" name="Picture 2" descr="C:\Users\admin\Desktop\UnitTe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905000"/>
            <a:ext cx="8229601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35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769436872"/>
              </p:ext>
            </p:extLst>
          </p:nvPr>
        </p:nvGraphicFramePr>
        <p:xfrm>
          <a:off x="0" y="2667000"/>
          <a:ext cx="9144000" cy="1356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212676723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77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1_Office Theme</vt:lpstr>
      <vt:lpstr>Project: Distributed Logfile Analysis With Hadoop and MapReduce     Student: Ernesto Surribas   Mentor: Joel Zysman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admin</cp:lastModifiedBy>
  <cp:revision>46</cp:revision>
  <dcterms:created xsi:type="dcterms:W3CDTF">2014-02-10T17:16:28Z</dcterms:created>
  <dcterms:modified xsi:type="dcterms:W3CDTF">2014-03-17T20:45:05Z</dcterms:modified>
</cp:coreProperties>
</file>