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60" r:id="rId5"/>
    <p:sldId id="262" r:id="rId6"/>
    <p:sldId id="267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Implementation of website and functionalities</a:t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/>
      <dgm:spPr/>
      <dgm:t>
        <a:bodyPr/>
        <a:lstStyle/>
        <a:p>
          <a:r>
            <a:rPr lang="en-US" dirty="0" smtClean="0"/>
            <a:t>Design solution for Database and Chart generation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02/17 </a:t>
          </a:r>
          <a:r>
            <a:rPr lang="en-US" dirty="0" smtClean="0"/>
            <a:t>– </a:t>
          </a:r>
          <a:r>
            <a:rPr lang="en-US" dirty="0" smtClean="0"/>
            <a:t>03/03</a:t>
          </a:r>
          <a:endParaRPr lang="en-US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2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FC39BF54-81EE-4EF1-883B-C8B5A74583E5}" type="presOf" srcId="{4D4911F8-7D1F-4634-8FEC-E4B3F7375EF4}" destId="{52D777B6-4572-467B-BCB3-185D2010E10B}" srcOrd="0" destOrd="0" presId="urn:microsoft.com/office/officeart/2005/8/layout/hChevron3"/>
    <dgm:cxn modelId="{C44E7A74-413D-425F-9F32-D485C38F0D38}" type="presOf" srcId="{25B958FD-13D4-4E86-B156-92C0B768ED08}" destId="{B794678A-E729-4BF2-AE5B-D6044ABAD2DE}" srcOrd="0" destOrd="0" presId="urn:microsoft.com/office/officeart/2005/8/layout/hChevron3"/>
    <dgm:cxn modelId="{7D051505-65E2-4BE4-9F17-C6707AAE173E}" type="presOf" srcId="{10804AFB-81D8-4923-9F8E-E56A6D89EDDB}" destId="{9A0706D1-27C8-4FF2-ABA6-A5A79ACD88E8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1DF5D877-93F4-487D-B2CD-820CCAC6BA35}" type="presParOf" srcId="{9A0706D1-27C8-4FF2-ABA6-A5A79ACD88E8}" destId="{52D777B6-4572-467B-BCB3-185D2010E10B}" srcOrd="0" destOrd="0" presId="urn:microsoft.com/office/officeart/2005/8/layout/hChevron3"/>
    <dgm:cxn modelId="{160460F2-AB71-4407-882F-6D1E0A050DCB}" type="presParOf" srcId="{9A0706D1-27C8-4FF2-ABA6-A5A79ACD88E8}" destId="{F9F94849-C076-4264-9845-8255855FD7A3}" srcOrd="1" destOrd="0" presId="urn:microsoft.com/office/officeart/2005/8/layout/hChevron3"/>
    <dgm:cxn modelId="{77D5C0E4-7105-4F13-8321-612FFEE2DA02}" type="presParOf" srcId="{9A0706D1-27C8-4FF2-ABA6-A5A79ACD88E8}" destId="{B794678A-E729-4BF2-AE5B-D6044ABAD2DE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03/24 – 04/12</a:t>
          </a:r>
          <a:endParaRPr lang="en-US" sz="1700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all backend subsystems with the website</a:t>
          </a:r>
          <a:br>
            <a:rPr lang="en-US" sz="1700" dirty="0" smtClean="0"/>
          </a:br>
          <a:r>
            <a:rPr lang="en-US" sz="1700" dirty="0" smtClean="0"/>
            <a:t>03/10 – 03/28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D73EE35C-7CCE-4EE1-8CAD-154CF082B818}" type="presOf" srcId="{CE29239C-9DA7-497F-820F-815930CCC523}" destId="{C259F119-9AE1-4E79-B8CC-3A5BA242E574}" srcOrd="0" destOrd="0" presId="urn:microsoft.com/office/officeart/2005/8/layout/hChevron3"/>
    <dgm:cxn modelId="{A3D3394E-29C1-401C-85A7-0E5BAC60F8E5}" type="presOf" srcId="{4D4911F8-7D1F-4634-8FEC-E4B3F7375EF4}" destId="{52D777B6-4572-467B-BCB3-185D2010E10B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B5CEE92F-840E-4C87-8518-315F8AA0338A}" type="presOf" srcId="{25B958FD-13D4-4E86-B156-92C0B768ED08}" destId="{B794678A-E729-4BF2-AE5B-D6044ABAD2DE}" srcOrd="0" destOrd="0" presId="urn:microsoft.com/office/officeart/2005/8/layout/hChevron3"/>
    <dgm:cxn modelId="{C2D3B1D0-0BF1-43D9-8849-0B8F66238F9C}" type="presOf" srcId="{10804AFB-81D8-4923-9F8E-E56A6D89EDDB}" destId="{9A0706D1-27C8-4FF2-ABA6-A5A79ACD88E8}" srcOrd="0" destOrd="0" presId="urn:microsoft.com/office/officeart/2005/8/layout/hChevron3"/>
    <dgm:cxn modelId="{C2664FD4-ECF7-4774-BD29-9CCE387A365C}" type="presParOf" srcId="{9A0706D1-27C8-4FF2-ABA6-A5A79ACD88E8}" destId="{52D777B6-4572-467B-BCB3-185D2010E10B}" srcOrd="0" destOrd="0" presId="urn:microsoft.com/office/officeart/2005/8/layout/hChevron3"/>
    <dgm:cxn modelId="{AD685B58-8AF3-4721-BAEB-183037E3EEDD}" type="presParOf" srcId="{9A0706D1-27C8-4FF2-ABA6-A5A79ACD88E8}" destId="{F9F94849-C076-4264-9845-8255855FD7A3}" srcOrd="1" destOrd="0" presId="urn:microsoft.com/office/officeart/2005/8/layout/hChevron3"/>
    <dgm:cxn modelId="{9688297E-A2FE-4006-944C-9BCC9EAB7F1A}" type="presParOf" srcId="{9A0706D1-27C8-4FF2-ABA6-A5A79ACD88E8}" destId="{B794678A-E729-4BF2-AE5B-D6044ABAD2DE}" srcOrd="2" destOrd="0" presId="urn:microsoft.com/office/officeart/2005/8/layout/hChevron3"/>
    <dgm:cxn modelId="{C5FEB517-C69C-4F5D-94EA-8542EE8CA882}" type="presParOf" srcId="{9A0706D1-27C8-4FF2-ABA6-A5A79ACD88E8}" destId="{D0569ECB-5CEC-4F9B-A869-1766AE335037}" srcOrd="3" destOrd="0" presId="urn:microsoft.com/office/officeart/2005/8/layout/hChevron3"/>
    <dgm:cxn modelId="{D21E7682-3968-480A-9E0B-D344C7EBEB94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1341" y="0"/>
          <a:ext cx="5072062" cy="17526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Design solution for Database and Chart generation</a:t>
          </a:r>
          <a:r>
            <a:rPr lang="en-US" sz="2800" kern="1200" dirty="0" smtClean="0"/>
            <a:t/>
          </a:r>
          <a:br>
            <a:rPr lang="en-US" sz="2800" kern="1200" dirty="0" smtClean="0"/>
          </a:br>
          <a:r>
            <a:rPr lang="en-US" sz="2800" kern="1200" dirty="0" smtClean="0"/>
            <a:t>02/17 </a:t>
          </a:r>
          <a:r>
            <a:rPr lang="en-US" sz="2800" kern="1200" dirty="0" smtClean="0"/>
            <a:t>– </a:t>
          </a:r>
          <a:r>
            <a:rPr lang="en-US" sz="2800" kern="1200" dirty="0" smtClean="0"/>
            <a:t>03/03</a:t>
          </a:r>
          <a:endParaRPr lang="en-US" sz="2800" kern="1200" dirty="0"/>
        </a:p>
      </dsp:txBody>
      <dsp:txXfrm>
        <a:off x="1341" y="0"/>
        <a:ext cx="4633912" cy="1752600"/>
      </dsp:txXfrm>
    </dsp:sp>
    <dsp:sp modelId="{B794678A-E729-4BF2-AE5B-D6044ABAD2DE}">
      <dsp:nvSpPr>
        <dsp:cNvPr id="0" name=""/>
        <dsp:cNvSpPr/>
      </dsp:nvSpPr>
      <dsp:spPr>
        <a:xfrm>
          <a:off x="4064793" y="0"/>
          <a:ext cx="5072062" cy="1752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Implementation of website and functionalities</a:t>
          </a:r>
          <a:br>
            <a:rPr lang="en-US" sz="2800" kern="1200" dirty="0" smtClean="0"/>
          </a:br>
          <a:r>
            <a:rPr lang="en-US" sz="2800" kern="1200" dirty="0" smtClean="0"/>
            <a:t>02/24 – 03/21</a:t>
          </a:r>
          <a:endParaRPr lang="en-US" sz="2800" kern="1200" dirty="0"/>
        </a:p>
      </dsp:txBody>
      <dsp:txXfrm>
        <a:off x="4941093" y="0"/>
        <a:ext cx="3319462" cy="1752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all backend subsystems with the website</a:t>
          </a:r>
          <a:br>
            <a:rPr lang="en-US" sz="1700" kern="1200" dirty="0" smtClean="0"/>
          </a:br>
          <a:r>
            <a:rPr lang="en-US" sz="1700" kern="1200" dirty="0" smtClean="0"/>
            <a:t>03/10 – 03/28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03/24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172E-3BB3-40C4-A2C0-D05B80498D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28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Emmanuel Infante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3489718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System Design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219200"/>
            <a:ext cx="4292600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Project Summary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001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Problem</a:t>
            </a:r>
            <a:r>
              <a:rPr lang="en-US" sz="3200" dirty="0" smtClean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Provide means to optimize: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System architecture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Storage architecture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Code Optimization</a:t>
            </a:r>
            <a:endParaRPr lang="en-US" sz="3200" dirty="0" smtClean="0"/>
          </a:p>
          <a:p>
            <a:r>
              <a:rPr lang="en-US" sz="3200" u="sng" dirty="0" smtClean="0"/>
              <a:t>Solution</a:t>
            </a:r>
            <a:r>
              <a:rPr lang="en-US" sz="3200" dirty="0" smtClean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Website which will run: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Analysis on Pegasus log </a:t>
            </a:r>
            <a:r>
              <a:rPr lang="en-US" sz="3200" dirty="0"/>
              <a:t>f</a:t>
            </a:r>
            <a:r>
              <a:rPr lang="en-US" sz="3200" dirty="0" smtClean="0"/>
              <a:t>iles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Predefined/Custom reports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Interactive charts</a:t>
            </a:r>
          </a:p>
        </p:txBody>
      </p:sp>
    </p:spTree>
    <p:extLst>
      <p:ext uri="{BB962C8B-B14F-4D97-AF65-F5344CB8AC3E}">
        <p14:creationId xmlns:p14="http://schemas.microsoft.com/office/powerpoint/2010/main" val="32031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6764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State Machine Diagram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24644"/>
            <a:ext cx="798241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79159" cy="476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10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44519"/>
            <a:ext cx="8004175" cy="472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63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Class Diagram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834872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7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Tools &amp; Methodologies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17526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err="1" smtClean="0"/>
              <a:t>Netbeans</a:t>
            </a:r>
            <a:r>
              <a:rPr lang="en-US" sz="3200" dirty="0" smtClean="0"/>
              <a:t> IDE</a:t>
            </a:r>
            <a:endParaRPr lang="en-US" sz="3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HTML Editor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err="1" smtClean="0"/>
              <a:t>Balsamiq</a:t>
            </a:r>
            <a:endParaRPr lang="en-US" sz="3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Mockup Designer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err="1" smtClean="0"/>
              <a:t>Highcharts</a:t>
            </a:r>
            <a:r>
              <a:rPr lang="en-US" sz="3200" dirty="0" smtClean="0"/>
              <a:t> </a:t>
            </a:r>
            <a:r>
              <a:rPr lang="en-US" sz="3200" dirty="0" err="1" smtClean="0"/>
              <a:t>js</a:t>
            </a:r>
            <a:endParaRPr lang="en-US" sz="3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Interactive chart implementation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2345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81261405"/>
              </p:ext>
            </p:extLst>
          </p:nvPr>
        </p:nvGraphicFramePr>
        <p:xfrm>
          <a:off x="0" y="2286000"/>
          <a:ext cx="91440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942084483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114</Words>
  <Application>Microsoft Office PowerPoint</Application>
  <PresentationFormat>On-screen Show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Project: Distributed Logfile Analysis With Hadoop and MapReduce     Student: Emmanuel Infante   Mentor: Joel Zysman  </vt:lpstr>
      <vt:lpstr>Project Summary </vt:lpstr>
      <vt:lpstr>State Machine Diagram </vt:lpstr>
      <vt:lpstr>Class Diagram </vt:lpstr>
      <vt:lpstr>Class Diagram </vt:lpstr>
      <vt:lpstr>Class Diagram</vt:lpstr>
      <vt:lpstr>Tools &amp; Methodologies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E-Laptop</cp:lastModifiedBy>
  <cp:revision>33</cp:revision>
  <dcterms:created xsi:type="dcterms:W3CDTF">2014-02-10T17:16:28Z</dcterms:created>
  <dcterms:modified xsi:type="dcterms:W3CDTF">2014-02-25T00:00:43Z</dcterms:modified>
</cp:coreProperties>
</file>