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60" r:id="rId4"/>
    <p:sldId id="268" r:id="rId5"/>
    <p:sldId id="270" r:id="rId6"/>
    <p:sldId id="274" r:id="rId7"/>
    <p:sldId id="275" r:id="rId8"/>
    <p:sldId id="271" r:id="rId9"/>
    <p:sldId id="272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5" autoAdjust="0"/>
    <p:restoredTop sz="94660"/>
  </p:normalViewPr>
  <p:slideViewPr>
    <p:cSldViewPr>
      <p:cViewPr>
        <p:scale>
          <a:sx n="165" d="100"/>
          <a:sy n="165" d="100"/>
        </p:scale>
        <p:origin x="-3800" y="-10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CE29239C-9DA7-497F-820F-815930CCC523}">
      <dgm:prSet phldrT="[Text]" custT="1"/>
      <dgm:spPr/>
      <dgm:t>
        <a:bodyPr/>
        <a:lstStyle/>
        <a:p>
          <a:r>
            <a:rPr lang="en-US" sz="1700" dirty="0" smtClean="0"/>
            <a:t>Demo</a:t>
          </a:r>
          <a:br>
            <a:rPr lang="en-US" sz="1700" dirty="0" smtClean="0"/>
          </a:br>
          <a:r>
            <a:rPr lang="en-US" sz="1700" dirty="0" smtClean="0"/>
            <a:t>04/25</a:t>
          </a:r>
          <a:endParaRPr lang="en-US" sz="1700" dirty="0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25B958FD-13D4-4E86-B156-92C0B768ED08}">
      <dgm:prSet phldrT="[Text]" custT="1"/>
      <dgm:spPr/>
      <dgm:t>
        <a:bodyPr/>
        <a:lstStyle/>
        <a:p>
          <a:r>
            <a:rPr lang="en-US" sz="1700" dirty="0" smtClean="0"/>
            <a:t>Poster Creation</a:t>
          </a:r>
          <a:br>
            <a:rPr lang="en-US" sz="1700" dirty="0" smtClean="0"/>
          </a:br>
          <a:r>
            <a:rPr lang="en-US" sz="1700" dirty="0" smtClean="0"/>
            <a:t>03/28 – 04/12</a:t>
          </a:r>
          <a:endParaRPr lang="en-US" sz="1700" dirty="0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 custT="1"/>
      <dgm:spPr/>
      <dgm:t>
        <a:bodyPr/>
        <a:lstStyle/>
        <a:p>
          <a:r>
            <a:rPr lang="en-US" sz="1700" dirty="0" smtClean="0"/>
            <a:t>Integration of Analysis Module with Hadoop and website</a:t>
          </a:r>
          <a:br>
            <a:rPr lang="en-US" sz="1700" dirty="0" smtClean="0"/>
          </a:br>
          <a:r>
            <a:rPr lang="en-US" sz="1700" dirty="0" smtClean="0"/>
            <a:t>03/17 – 04</a:t>
          </a:r>
          <a:r>
            <a:rPr lang="en-US" sz="1700" dirty="0" smtClean="0"/>
            <a:t>/12</a:t>
          </a:r>
          <a:endParaRPr lang="en-US" sz="1700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F4D64A-6B89-414C-A333-B2EB69E806BA}" type="presOf" srcId="{CE29239C-9DA7-497F-820F-815930CCC523}" destId="{C259F119-9AE1-4E79-B8CC-3A5BA242E574}" srcOrd="0" destOrd="0" presId="urn:microsoft.com/office/officeart/2005/8/layout/hChevron3"/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47BAF575-F01C-48B0-A167-85487A794F6F}" type="presOf" srcId="{4D4911F8-7D1F-4634-8FEC-E4B3F7375EF4}" destId="{52D777B6-4572-467B-BCB3-185D2010E10B}" srcOrd="0" destOrd="0" presId="urn:microsoft.com/office/officeart/2005/8/layout/hChevron3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68FC1E55-90E1-460C-B7B3-6936F6BDDB6D}" type="presOf" srcId="{25B958FD-13D4-4E86-B156-92C0B768ED08}" destId="{B794678A-E729-4BF2-AE5B-D6044ABAD2DE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380961F0-A930-40AB-87C6-BD90E9838DC8}" type="presOf" srcId="{10804AFB-81D8-4923-9F8E-E56A6D89EDDB}" destId="{9A0706D1-27C8-4FF2-ABA6-A5A79ACD88E8}" srcOrd="0" destOrd="0" presId="urn:microsoft.com/office/officeart/2005/8/layout/hChevron3"/>
    <dgm:cxn modelId="{52E4398A-AB9A-44AF-BFBE-86B4D139A62F}" type="presParOf" srcId="{9A0706D1-27C8-4FF2-ABA6-A5A79ACD88E8}" destId="{52D777B6-4572-467B-BCB3-185D2010E10B}" srcOrd="0" destOrd="0" presId="urn:microsoft.com/office/officeart/2005/8/layout/hChevron3"/>
    <dgm:cxn modelId="{58212129-DC00-4AFC-9BE3-51CB425AE53B}" type="presParOf" srcId="{9A0706D1-27C8-4FF2-ABA6-A5A79ACD88E8}" destId="{F9F94849-C076-4264-9845-8255855FD7A3}" srcOrd="1" destOrd="0" presId="urn:microsoft.com/office/officeart/2005/8/layout/hChevron3"/>
    <dgm:cxn modelId="{C3DED95D-3F0F-4E98-9F61-0E9B9F557575}" type="presParOf" srcId="{9A0706D1-27C8-4FF2-ABA6-A5A79ACD88E8}" destId="{B794678A-E729-4BF2-AE5B-D6044ABAD2DE}" srcOrd="2" destOrd="0" presId="urn:microsoft.com/office/officeart/2005/8/layout/hChevron3"/>
    <dgm:cxn modelId="{EC3F83DB-96E8-4F58-8903-EEB2717F5CBC}" type="presParOf" srcId="{9A0706D1-27C8-4FF2-ABA6-A5A79ACD88E8}" destId="{D0569ECB-5CEC-4F9B-A869-1766AE335037}" srcOrd="3" destOrd="0" presId="urn:microsoft.com/office/officeart/2005/8/layout/hChevron3"/>
    <dgm:cxn modelId="{8E955263-344F-424B-B892-86EC8924BB65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0" y="381002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Integration of Analysis Module with Hadoop and website</a:t>
          </a:r>
          <a:br>
            <a:rPr lang="en-US" sz="1700" kern="1200" dirty="0" smtClean="0"/>
          </a:br>
          <a:r>
            <a:rPr lang="en-US" sz="1700" kern="1200" dirty="0" smtClean="0"/>
            <a:t>03/17 – 04</a:t>
          </a:r>
          <a:r>
            <a:rPr lang="en-US" sz="1700" kern="1200" dirty="0" smtClean="0"/>
            <a:t>/12</a:t>
          </a:r>
          <a:endParaRPr lang="en-US" sz="1700" kern="1200" dirty="0"/>
        </a:p>
      </dsp:txBody>
      <dsp:txXfrm>
        <a:off x="0" y="381002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Poster Creation</a:t>
          </a:r>
          <a:br>
            <a:rPr lang="en-US" sz="1700" kern="1200" dirty="0" smtClean="0"/>
          </a:br>
          <a:r>
            <a:rPr lang="en-US" sz="1700" kern="1200" dirty="0" smtClean="0"/>
            <a:t>03/28 – 04/12</a:t>
          </a:r>
          <a:endParaRPr lang="en-US" sz="1700" kern="1200" dirty="0"/>
        </a:p>
      </dsp:txBody>
      <dsp:txXfrm>
        <a:off x="3517849" y="3943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Demo</a:t>
          </a:r>
          <a:br>
            <a:rPr lang="en-US" sz="1700" kern="1200" dirty="0" smtClean="0"/>
          </a:br>
          <a:r>
            <a:rPr lang="en-US" sz="1700" kern="1200" dirty="0" smtClean="0"/>
            <a:t>04/25</a:t>
          </a:r>
          <a:endParaRPr lang="en-US" sz="1700" kern="1200" dirty="0"/>
        </a:p>
      </dsp:txBody>
      <dsp:txXfrm>
        <a:off x="6328915" y="3943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EBAC7-8497-4CF7-9DC4-77905AB352D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B172E-3BB3-40C4-A2C0-D05B80498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7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4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02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5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22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5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77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8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0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7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/>
              <a:t>3/31/14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/>
              <a:t>3/31/14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4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/>
              <a:t>3/31/14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4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/>
              <a:t>3/31/14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7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/>
              <a:t>3/31/14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/>
              <a:t>3/31/14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2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6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</a:t>
            </a:r>
            <a:r>
              <a:rPr lang="en-US" dirty="0" smtClean="0"/>
              <a:t>: Distributed Logfile Analysis With Hadoop and MapReduce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Student</a:t>
            </a:r>
            <a:r>
              <a:rPr lang="en-US" dirty="0" smtClean="0"/>
              <a:t>: Michael D. Salerno</a:t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Mentor</a:t>
            </a:r>
            <a:r>
              <a:rPr lang="en-US" dirty="0" smtClean="0"/>
              <a:t>: Joel Zysman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495800"/>
            <a:ext cx="74676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00200" y="35814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Integration and System</a:t>
            </a:r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Testing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70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2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985749" y="990600"/>
            <a:ext cx="494145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Subsystems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504" y="1489881"/>
            <a:ext cx="694944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www.sistema.puglia.it/portal/pls/portal/sispuglia.ges_blob.p_retrieve?p_tname=sispuglia.documenti&amp;p_cname=immagine&amp;p_cname_mime=mime_type_immagine&amp;p_rowid=AAAh67AARAAP2NnAAA&amp;p_esito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257800"/>
            <a:ext cx="3429000" cy="141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etailed System Architectur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91440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03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985749" y="990600"/>
            <a:ext cx="494145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  <p:pic>
        <p:nvPicPr>
          <p:cNvPr id="4" name="Picture 3" descr="Selection_00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9800"/>
            <a:ext cx="9144000" cy="39160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71800" y="1143000"/>
            <a:ext cx="3121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User Analysis Functions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84825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600" y="998561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Core Function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0" y="1881116"/>
            <a:ext cx="9144000" cy="494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Selection_00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00"/>
            <a:ext cx="9144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527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Receiving and Analyzing the Pre-Processed Data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Content Placeholder 11" descr="Selection_002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22" r="-22921"/>
          <a:stretch/>
        </p:blipFill>
        <p:spPr>
          <a:xfrm>
            <a:off x="-3733030" y="1524000"/>
            <a:ext cx="14955212" cy="4525963"/>
          </a:xfrm>
        </p:spPr>
      </p:pic>
      <p:pic>
        <p:nvPicPr>
          <p:cNvPr id="13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\Desktop\C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654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Analysis by File System</a:t>
            </a:r>
            <a:endParaRPr lang="en-US" sz="2400" dirty="0"/>
          </a:p>
        </p:txBody>
      </p:sp>
      <p:pic>
        <p:nvPicPr>
          <p:cNvPr id="6" name="Content Placeholder 5" descr="Selection_00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66" r="-1966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59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598" y="956480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Example Test Suite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927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597" y="1066800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Example Test Results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8534400" cy="5095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351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6096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Updated Timeline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534591171"/>
              </p:ext>
            </p:extLst>
          </p:nvPr>
        </p:nvGraphicFramePr>
        <p:xfrm>
          <a:off x="-7697" y="2957176"/>
          <a:ext cx="9144000" cy="219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92354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72</Words>
  <Application>Microsoft Macintosh PowerPoint</Application>
  <PresentationFormat>On-screen Show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1_Office Theme</vt:lpstr>
      <vt:lpstr>Project: Distributed Logfile Analysis With Hadoop and MapReduce     Student: Michael D. Salerno   Mentor: Joel Zysman  </vt:lpstr>
      <vt:lpstr>PowerPoint Presentation</vt:lpstr>
      <vt:lpstr>PowerPoint Presentation</vt:lpstr>
      <vt:lpstr>PowerPoint Presentation</vt:lpstr>
      <vt:lpstr>Receiving and Analyzing the Pre-Processed Data</vt:lpstr>
      <vt:lpstr>Analysis by File System</vt:lpstr>
      <vt:lpstr>PowerPoint Presentation</vt:lpstr>
      <vt:lpstr>PowerPoint Presentation</vt:lpstr>
      <vt:lpstr>Updated Timeline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Distributed Logfile Analysis With Hadoop and MapReduce     Student: Ernesto Surribas   Mentor: Joel Zysman</dc:title>
  <dc:creator>admin</dc:creator>
  <cp:lastModifiedBy>esr esr</cp:lastModifiedBy>
  <cp:revision>52</cp:revision>
  <dcterms:created xsi:type="dcterms:W3CDTF">2014-02-10T17:16:28Z</dcterms:created>
  <dcterms:modified xsi:type="dcterms:W3CDTF">2014-03-31T23:33:59Z</dcterms:modified>
</cp:coreProperties>
</file>