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9" r:id="rId3"/>
    <p:sldId id="270" r:id="rId4"/>
    <p:sldId id="281" r:id="rId5"/>
    <p:sldId id="277" r:id="rId6"/>
    <p:sldId id="272" r:id="rId7"/>
    <p:sldId id="273" r:id="rId8"/>
    <p:sldId id="278" r:id="rId9"/>
    <p:sldId id="279" r:id="rId10"/>
    <p:sldId id="280" r:id="rId11"/>
    <p:sldId id="282" r:id="rId12"/>
    <p:sldId id="284" r:id="rId13"/>
    <p:sldId id="283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9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F5E3B-79E0-2A43-A71E-66D55277D6A3}" type="datetimeFigureOut">
              <a:rPr lang="en-US" smtClean="0"/>
              <a:t>4/21/14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90DD4-60FC-C240-AF70-70A48DFD0256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3201"/>
            <a:ext cx="7772400" cy="224724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Project: Human Hand Movement Visualization</a:t>
            </a:r>
            <a:br>
              <a:rPr lang="en-US" dirty="0" smtClean="0"/>
            </a:br>
            <a:r>
              <a:rPr lang="en-US" dirty="0" smtClean="0"/>
              <a:t>Student: Joseph Garcia</a:t>
            </a:r>
            <a:br>
              <a:rPr lang="en-US" dirty="0" smtClean="0"/>
            </a:br>
            <a:r>
              <a:rPr lang="en-US" dirty="0" smtClean="0"/>
              <a:t>Mentor: Fatemeh Abyarjoo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2155725"/>
          </a:xfrm>
        </p:spPr>
        <p:txBody>
          <a:bodyPr>
            <a:normAutofit fontScale="77500" lnSpcReduction="20000"/>
          </a:bodyPr>
          <a:lstStyle/>
          <a:p>
            <a:r>
              <a:rPr lang="en-US" sz="4129" b="1" dirty="0" smtClean="0">
                <a:solidFill>
                  <a:srgbClr val="FF0000"/>
                </a:solidFill>
              </a:rPr>
              <a:t>Final Presentation</a:t>
            </a:r>
          </a:p>
          <a:p>
            <a:endParaRPr lang="en-US" dirty="0" smtClean="0"/>
          </a:p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91078" y="6231850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April 21, 2014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4</a:t>
            </a:r>
            <a:endParaRPr lang="en-US" dirty="0"/>
          </a:p>
        </p:txBody>
      </p:sp>
      <p:pic>
        <p:nvPicPr>
          <p:cNvPr id="8" name="Content Placeholder 7" descr="object_testing-4-thic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3" r="-4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24813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Screenshots 1</a:t>
            </a:r>
            <a:endParaRPr lang="en-US" dirty="0"/>
          </a:p>
        </p:txBody>
      </p:sp>
      <p:pic>
        <p:nvPicPr>
          <p:cNvPr id="4" name="Content Placeholder 3" descr="finalpres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72" r="-105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9983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Screenshots 2</a:t>
            </a:r>
            <a:endParaRPr lang="en-US" dirty="0"/>
          </a:p>
        </p:txBody>
      </p:sp>
      <p:pic>
        <p:nvPicPr>
          <p:cNvPr id="4" name="Content Placeholder 3" descr="finalpres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72" r="-105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3176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Screenshots 3</a:t>
            </a:r>
            <a:endParaRPr lang="en-US" dirty="0"/>
          </a:p>
        </p:txBody>
      </p:sp>
      <p:pic>
        <p:nvPicPr>
          <p:cNvPr id="4" name="Content Placeholder 3" descr="finalpres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72" r="-105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0042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3201"/>
            <a:ext cx="7772400" cy="224724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Project: Human Hand Movement Visualization</a:t>
            </a:r>
            <a:br>
              <a:rPr lang="en-US" dirty="0" smtClean="0"/>
            </a:br>
            <a:r>
              <a:rPr lang="en-US" dirty="0" smtClean="0"/>
              <a:t>Student: Joseph Garcia</a:t>
            </a:r>
            <a:br>
              <a:rPr lang="en-US" dirty="0" smtClean="0"/>
            </a:br>
            <a:r>
              <a:rPr lang="en-US" dirty="0" smtClean="0"/>
              <a:t>Mentor: Fatemeh Abyarjoo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2155725"/>
          </a:xfrm>
        </p:spPr>
        <p:txBody>
          <a:bodyPr>
            <a:normAutofit fontScale="77500" lnSpcReduction="20000"/>
          </a:bodyPr>
          <a:lstStyle/>
          <a:p>
            <a:r>
              <a:rPr lang="en-US" sz="4129" b="1" dirty="0" smtClean="0">
                <a:solidFill>
                  <a:srgbClr val="FF0000"/>
                </a:solidFill>
              </a:rPr>
              <a:t>Final Presentation</a:t>
            </a:r>
          </a:p>
          <a:p>
            <a:endParaRPr lang="en-US" dirty="0" smtClean="0"/>
          </a:p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91078" y="6231850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April 21,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181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MEMS inertial sensors track hand movement</a:t>
            </a:r>
          </a:p>
          <a:p>
            <a:r>
              <a:rPr lang="en-US" dirty="0" smtClean="0"/>
              <a:t>Data processed by MATLAB</a:t>
            </a:r>
          </a:p>
          <a:p>
            <a:r>
              <a:rPr lang="en-US" dirty="0" smtClean="0"/>
              <a:t>Rotational data needs visualization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107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run on Windows</a:t>
            </a:r>
          </a:p>
          <a:p>
            <a:r>
              <a:rPr lang="en-US" dirty="0" smtClean="0"/>
              <a:t>Must load data from file</a:t>
            </a:r>
          </a:p>
          <a:p>
            <a:r>
              <a:rPr lang="en-US" dirty="0" smtClean="0"/>
              <a:t>Must display hand with thumb</a:t>
            </a:r>
          </a:p>
          <a:p>
            <a:r>
              <a:rPr lang="en-US" dirty="0" smtClean="0"/>
              <a:t>Must position hand and thumb based on data</a:t>
            </a:r>
          </a:p>
        </p:txBody>
      </p:sp>
    </p:spTree>
    <p:extLst>
      <p:ext uri="{BB962C8B-B14F-4D97-AF65-F5344CB8AC3E}">
        <p14:creationId xmlns:p14="http://schemas.microsoft.com/office/powerpoint/2010/main" val="2688548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Presentation Foundation</a:t>
            </a:r>
          </a:p>
          <a:p>
            <a:pPr lvl="1"/>
            <a:r>
              <a:rPr lang="en-US" dirty="0" smtClean="0"/>
              <a:t>Native look and feel</a:t>
            </a:r>
          </a:p>
          <a:p>
            <a:pPr lvl="1"/>
            <a:r>
              <a:rPr lang="en-US" dirty="0" smtClean="0"/>
              <a:t>3D mesh display and transformation</a:t>
            </a:r>
          </a:p>
          <a:p>
            <a:pPr lvl="1"/>
            <a:r>
              <a:rPr lang="en-US" dirty="0" smtClean="0"/>
              <a:t>WPF animations</a:t>
            </a:r>
          </a:p>
          <a:p>
            <a:r>
              <a:rPr lang="en-US" dirty="0" smtClean="0"/>
              <a:t>Visual Studio</a:t>
            </a:r>
          </a:p>
          <a:p>
            <a:r>
              <a:rPr lang="en-US" dirty="0" smtClean="0"/>
              <a:t>C#</a:t>
            </a:r>
          </a:p>
        </p:txBody>
      </p:sp>
    </p:spTree>
    <p:extLst>
      <p:ext uri="{BB962C8B-B14F-4D97-AF65-F5344CB8AC3E}">
        <p14:creationId xmlns:p14="http://schemas.microsoft.com/office/powerpoint/2010/main" val="3212075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Architecture</a:t>
            </a:r>
            <a:endParaRPr lang="en-US" dirty="0"/>
          </a:p>
        </p:txBody>
      </p:sp>
      <p:pic>
        <p:nvPicPr>
          <p:cNvPr id="8" name="Content Placeholder 7" descr="syste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89" b="-114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90567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pic>
        <p:nvPicPr>
          <p:cNvPr id="11" name="Content Placeholder 10" descr="object_testing-empty-thic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3" r="-4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68895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1</a:t>
            </a:r>
            <a:endParaRPr lang="en-US" dirty="0"/>
          </a:p>
        </p:txBody>
      </p:sp>
      <p:pic>
        <p:nvPicPr>
          <p:cNvPr id="11" name="Content Placeholder 10" descr="object_testing-1-thic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3" r="-4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0562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2</a:t>
            </a:r>
            <a:endParaRPr lang="en-US" dirty="0"/>
          </a:p>
        </p:txBody>
      </p:sp>
      <p:pic>
        <p:nvPicPr>
          <p:cNvPr id="8" name="Content Placeholder 7" descr="object_testing-2-thic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3" r="-4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8869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3</a:t>
            </a:r>
            <a:endParaRPr lang="en-US" dirty="0"/>
          </a:p>
        </p:txBody>
      </p:sp>
      <p:pic>
        <p:nvPicPr>
          <p:cNvPr id="8" name="Content Placeholder 7" descr="object_testing-3-thic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3" r="-4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1306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125</Words>
  <Application>Microsoft Macintosh PowerPoint</Application>
  <PresentationFormat>On-screen Show (4:3)</PresentationFormat>
  <Paragraphs>39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Project: Human Hand Movement Visualization Student: Joseph Garcia Mentor: Fatemeh Abyarjoo</vt:lpstr>
      <vt:lpstr>Problem</vt:lpstr>
      <vt:lpstr>Requirements</vt:lpstr>
      <vt:lpstr>Tools</vt:lpstr>
      <vt:lpstr>System Architecture</vt:lpstr>
      <vt:lpstr>Class Diagram</vt:lpstr>
      <vt:lpstr>Testing 1</vt:lpstr>
      <vt:lpstr>Testing 2</vt:lpstr>
      <vt:lpstr>Testing 3</vt:lpstr>
      <vt:lpstr>Testing 4</vt:lpstr>
      <vt:lpstr>Screenshots 1</vt:lpstr>
      <vt:lpstr>Screenshots 2</vt:lpstr>
      <vt:lpstr>Screenshots 3</vt:lpstr>
      <vt:lpstr>Project: Human Hand Movement Visualization Student: Joseph Garcia Mentor: Fatemeh Abyarjoo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&lt;Project Title&gt; Student: &lt;Your Name&gt; Mentor: &lt;Mentor’s Name&gt;</dc:title>
  <dc:creator>SCS Admin</dc:creator>
  <cp:lastModifiedBy>Joseph Garcia</cp:lastModifiedBy>
  <cp:revision>42</cp:revision>
  <dcterms:created xsi:type="dcterms:W3CDTF">2012-09-03T15:24:37Z</dcterms:created>
  <dcterms:modified xsi:type="dcterms:W3CDTF">2014-04-21T20:50:18Z</dcterms:modified>
</cp:coreProperties>
</file>