
<file path=[Content_Types].xml><?xml version="1.0" encoding="utf-8"?>
<Types xmlns="http://schemas.openxmlformats.org/package/2006/content-types">
  <Default Extension="png" ContentType="image/png"/>
  <Default Extension="tmp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4"/>
  </p:notesMasterIdLst>
  <p:sldIdLst>
    <p:sldId id="256" r:id="rId2"/>
    <p:sldId id="264" r:id="rId3"/>
    <p:sldId id="265" r:id="rId4"/>
    <p:sldId id="274" r:id="rId5"/>
    <p:sldId id="266" r:id="rId6"/>
    <p:sldId id="267" r:id="rId7"/>
    <p:sldId id="268" r:id="rId8"/>
    <p:sldId id="269" r:id="rId9"/>
    <p:sldId id="270" r:id="rId10"/>
    <p:sldId id="271" r:id="rId11"/>
    <p:sldId id="272" r:id="rId12"/>
    <p:sldId id="273" r:id="rId1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>
        <p:scale>
          <a:sx n="107" d="100"/>
          <a:sy n="107" d="100"/>
        </p:scale>
        <p:origin x="-84" y="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A209B05-AC21-4144-8C3F-B8E0A9760BBA}" type="datetimeFigureOut">
              <a:rPr lang="en-US" smtClean="0"/>
              <a:t>4/21/2014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6E9013C-C51D-4D08-9E3C-BFF3046E8D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031765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5F5E3B-79E0-2A43-A71E-66D55277D6A3}" type="datetimeFigureOut">
              <a:rPr lang="en-US" smtClean="0"/>
              <a:t>4/21/2014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90DD4-60FC-C240-AF70-70A48DFD025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5F5E3B-79E0-2A43-A71E-66D55277D6A3}" type="datetimeFigureOut">
              <a:rPr lang="en-US" smtClean="0"/>
              <a:t>4/21/2014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90DD4-60FC-C240-AF70-70A48DFD025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5F5E3B-79E0-2A43-A71E-66D55277D6A3}" type="datetimeFigureOut">
              <a:rPr lang="en-US" smtClean="0"/>
              <a:t>4/21/2014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90DD4-60FC-C240-AF70-70A48DFD025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5F5E3B-79E0-2A43-A71E-66D55277D6A3}" type="datetimeFigureOut">
              <a:rPr lang="en-US" smtClean="0"/>
              <a:t>4/21/2014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90DD4-60FC-C240-AF70-70A48DFD025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5F5E3B-79E0-2A43-A71E-66D55277D6A3}" type="datetimeFigureOut">
              <a:rPr lang="en-US" smtClean="0"/>
              <a:t>4/21/2014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90DD4-60FC-C240-AF70-70A48DFD025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5F5E3B-79E0-2A43-A71E-66D55277D6A3}" type="datetimeFigureOut">
              <a:rPr lang="en-US" smtClean="0"/>
              <a:t>4/21/2014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90DD4-60FC-C240-AF70-70A48DFD025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5F5E3B-79E0-2A43-A71E-66D55277D6A3}" type="datetimeFigureOut">
              <a:rPr lang="en-US" smtClean="0"/>
              <a:t>4/21/2014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90DD4-60FC-C240-AF70-70A48DFD025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5F5E3B-79E0-2A43-A71E-66D55277D6A3}" type="datetimeFigureOut">
              <a:rPr lang="en-US" smtClean="0"/>
              <a:t>4/21/2014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90DD4-60FC-C240-AF70-70A48DFD025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5F5E3B-79E0-2A43-A71E-66D55277D6A3}" type="datetimeFigureOut">
              <a:rPr lang="en-US" smtClean="0"/>
              <a:t>4/21/2014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90DD4-60FC-C240-AF70-70A48DFD025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5F5E3B-79E0-2A43-A71E-66D55277D6A3}" type="datetimeFigureOut">
              <a:rPr lang="en-US" smtClean="0"/>
              <a:t>4/21/2014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90DD4-60FC-C240-AF70-70A48DFD025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5F5E3B-79E0-2A43-A71E-66D55277D6A3}" type="datetimeFigureOut">
              <a:rPr lang="en-US" smtClean="0"/>
              <a:t>4/21/2014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90DD4-60FC-C240-AF70-70A48DFD025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5F5E3B-79E0-2A43-A71E-66D55277D6A3}" type="datetimeFigureOut">
              <a:rPr lang="en-US" smtClean="0"/>
              <a:t>4/21/2014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190DD4-60FC-C240-AF70-70A48DFD0256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tmp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tmp"/><Relationship Id="rId2" Type="http://schemas.openxmlformats.org/officeDocument/2006/relationships/image" Target="../media/image3.tmp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353201"/>
            <a:ext cx="7772400" cy="2247249"/>
          </a:xfrm>
        </p:spPr>
        <p:txBody>
          <a:bodyPr>
            <a:normAutofit/>
          </a:bodyPr>
          <a:lstStyle/>
          <a:p>
            <a:r>
              <a:rPr lang="en-US" dirty="0" smtClean="0"/>
              <a:t>Project: Programming Language</a:t>
            </a:r>
            <a:br>
              <a:rPr lang="en-US" dirty="0" smtClean="0"/>
            </a:br>
            <a:r>
              <a:rPr lang="en-US" dirty="0" smtClean="0"/>
              <a:t>Student: Erik </a:t>
            </a:r>
            <a:r>
              <a:rPr lang="en-US" dirty="0" err="1" smtClean="0"/>
              <a:t>Edrosa</a:t>
            </a:r>
            <a:r>
              <a:rPr lang="en-US" dirty="0" smtClean="0"/>
              <a:t> &amp; Leo Shao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Mentor: </a:t>
            </a:r>
            <a:r>
              <a:rPr lang="en-US" dirty="0" err="1" smtClean="0"/>
              <a:t>Ziyuan</a:t>
            </a:r>
            <a:r>
              <a:rPr lang="en-US" dirty="0" smtClean="0"/>
              <a:t> </a:t>
            </a:r>
            <a:r>
              <a:rPr lang="en-US" dirty="0" err="1" smtClean="0"/>
              <a:t>Meng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199"/>
            <a:ext cx="6400800" cy="2155725"/>
          </a:xfrm>
        </p:spPr>
        <p:txBody>
          <a:bodyPr>
            <a:normAutofit fontScale="77500" lnSpcReduction="20000"/>
          </a:bodyPr>
          <a:lstStyle/>
          <a:p>
            <a:r>
              <a:rPr lang="en-US" sz="4129" b="1" dirty="0" smtClean="0">
                <a:solidFill>
                  <a:srgbClr val="FF0000"/>
                </a:solidFill>
              </a:rPr>
              <a:t>Final Presentation</a:t>
            </a:r>
            <a:endParaRPr lang="en-US" sz="4129" b="1" dirty="0" smtClean="0">
              <a:solidFill>
                <a:srgbClr val="FF0000"/>
              </a:solidFill>
            </a:endParaRPr>
          </a:p>
          <a:p>
            <a:endParaRPr lang="en-US" dirty="0" smtClean="0"/>
          </a:p>
          <a:p>
            <a:r>
              <a:rPr lang="en-US" dirty="0" smtClean="0"/>
              <a:t>CIS 4911 Senior Project</a:t>
            </a:r>
          </a:p>
          <a:p>
            <a:r>
              <a:rPr lang="en-US" dirty="0" smtClean="0"/>
              <a:t>School of Computing and Information Sciences</a:t>
            </a:r>
          </a:p>
          <a:p>
            <a:r>
              <a:rPr lang="en-US" dirty="0" smtClean="0"/>
              <a:t>Florida International University</a:t>
            </a:r>
          </a:p>
          <a:p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3560828" y="6231850"/>
            <a:ext cx="14911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April </a:t>
            </a:r>
            <a:r>
              <a:rPr lang="en-US" dirty="0" smtClean="0"/>
              <a:t>21, </a:t>
            </a:r>
            <a:r>
              <a:rPr lang="en-US" dirty="0" smtClean="0"/>
              <a:t>2014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System Deployment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2286" y="2061199"/>
            <a:ext cx="3505200" cy="3390900"/>
          </a:xfrm>
        </p:spPr>
      </p:pic>
      <p:sp>
        <p:nvSpPr>
          <p:cNvPr id="5" name="TextBox 4"/>
          <p:cNvSpPr txBox="1"/>
          <p:nvPr/>
        </p:nvSpPr>
        <p:spPr>
          <a:xfrm>
            <a:off x="221942" y="1660124"/>
            <a:ext cx="4856086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en-US" sz="2800" dirty="0" smtClean="0"/>
              <a:t>Unix-like environment (Linux, OS X, Cygwin)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sz="2800" dirty="0" smtClean="0"/>
              <a:t>All subsystems deployed on the same system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sz="2800" dirty="0" smtClean="0"/>
              <a:t>When the system is ran, a compiled program is outputted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03150328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Minimal Class Diagram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0010" y="1342747"/>
            <a:ext cx="5338860" cy="5371022"/>
          </a:xfrm>
        </p:spPr>
      </p:pic>
    </p:spTree>
    <p:extLst>
      <p:ext uri="{BB962C8B-B14F-4D97-AF65-F5344CB8AC3E}">
        <p14:creationId xmlns:p14="http://schemas.microsoft.com/office/powerpoint/2010/main" val="40046575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System Test Case</a:t>
            </a:r>
            <a:endParaRPr lang="en-US" dirty="0"/>
          </a:p>
        </p:txBody>
      </p:sp>
      <p:pic>
        <p:nvPicPr>
          <p:cNvPr id="4" name="Content Placeholder 3" descr="Screen Clippi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1921533"/>
            <a:ext cx="3219900" cy="3705742"/>
          </a:xfrm>
          <a:ln>
            <a:solidFill>
              <a:schemeClr val="tx1"/>
            </a:solidFill>
          </a:ln>
        </p:spPr>
      </p:pic>
      <p:sp>
        <p:nvSpPr>
          <p:cNvPr id="5" name="AutoShape 2" descr="Inline image 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" name="AutoShape 4" descr="Inline image 1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1382" y="2491189"/>
            <a:ext cx="4733739" cy="58713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1381" y="4283746"/>
            <a:ext cx="4733739" cy="648289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4181382" y="2112889"/>
            <a:ext cx="47337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Compile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4181381" y="3906179"/>
            <a:ext cx="47337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Execute</a:t>
            </a:r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457200" y="1541930"/>
            <a:ext cx="32199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Source Code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5921716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C♮ programming language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Syntax inspired by C family of languages (C, C++, C#, Java, JavaScript)</a:t>
            </a:r>
          </a:p>
          <a:p>
            <a:r>
              <a:rPr lang="en-US" dirty="0" smtClean="0"/>
              <a:t>Syntax makes it natural to pick up for users of the C family</a:t>
            </a:r>
          </a:p>
          <a:p>
            <a:r>
              <a:rPr lang="en-US" dirty="0" smtClean="0"/>
              <a:t>♮ inspired by the music symbol</a:t>
            </a:r>
          </a:p>
          <a:p>
            <a:r>
              <a:rPr lang="en-US" dirty="0" err="1" smtClean="0"/>
              <a:t>Filetype</a:t>
            </a:r>
            <a:r>
              <a:rPr lang="en-US" dirty="0" smtClean="0"/>
              <a:t> is .</a:t>
            </a:r>
            <a:r>
              <a:rPr lang="en-US" dirty="0" err="1" smtClean="0"/>
              <a:t>cn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860990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Problem Definition</a:t>
            </a:r>
            <a:endParaRPr lang="en-US" dirty="0"/>
          </a:p>
        </p:txBody>
      </p:sp>
      <p:pic>
        <p:nvPicPr>
          <p:cNvPr id="4" name="Content Placeholder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01" y="2150621"/>
            <a:ext cx="4851106" cy="3544670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9869" y="2491775"/>
            <a:ext cx="3537751" cy="2862362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90650416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Problem Definition</a:t>
            </a:r>
            <a:endParaRPr lang="en-US" dirty="0"/>
          </a:p>
        </p:txBody>
      </p:sp>
      <p:pic>
        <p:nvPicPr>
          <p:cNvPr id="4" name="Content Placeholder 3" descr="Screen Clippi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3013354"/>
            <a:ext cx="4124901" cy="971686"/>
          </a:xfrm>
          <a:ln>
            <a:solidFill>
              <a:schemeClr val="tx1"/>
            </a:solidFill>
          </a:ln>
        </p:spPr>
      </p:pic>
      <p:pic>
        <p:nvPicPr>
          <p:cNvPr id="5" name="Picture 4" descr="Screen Clippi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5167" y="2408830"/>
            <a:ext cx="2486372" cy="232442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46088673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Project Management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1026" name="Picture 2" descr="C:\Users\eedro001\Downloads\seniorproject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338" y="1129356"/>
            <a:ext cx="8882109" cy="56213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3020393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Use Cases</a:t>
            </a:r>
            <a:endParaRPr lang="en-US" dirty="0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5140" y="1600200"/>
            <a:ext cx="4793720" cy="4525963"/>
          </a:xfrm>
        </p:spPr>
      </p:pic>
    </p:spTree>
    <p:extLst>
      <p:ext uri="{BB962C8B-B14F-4D97-AF65-F5344CB8AC3E}">
        <p14:creationId xmlns:p14="http://schemas.microsoft.com/office/powerpoint/2010/main" val="208298528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Functional Requirements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en-US" sz="2800" i="1" dirty="0"/>
              <a:t>Use Case ID:</a:t>
            </a:r>
            <a:r>
              <a:rPr lang="en-US" sz="2800" dirty="0"/>
              <a:t> </a:t>
            </a:r>
            <a:r>
              <a:rPr lang="en-US" sz="2800" b="1" dirty="0"/>
              <a:t>PL304 -</a:t>
            </a:r>
            <a:r>
              <a:rPr lang="en-US" sz="2800" dirty="0"/>
              <a:t> </a:t>
            </a:r>
            <a:r>
              <a:rPr lang="en-US" sz="2800" b="1" dirty="0"/>
              <a:t>Function </a:t>
            </a:r>
            <a:r>
              <a:rPr lang="en-US" sz="2800" b="1" dirty="0" smtClean="0"/>
              <a:t>call</a:t>
            </a:r>
          </a:p>
          <a:p>
            <a:pPr marL="0" indent="0">
              <a:buNone/>
            </a:pPr>
            <a:r>
              <a:rPr lang="en-US" sz="2800" i="1" dirty="0"/>
              <a:t>Details:</a:t>
            </a:r>
            <a:r>
              <a:rPr lang="en-US" sz="2800" dirty="0"/>
              <a:t> The purpose of this use case is to allow the user to call functions and execute reusable code.</a:t>
            </a:r>
            <a:endParaRPr lang="en-US" sz="2800" dirty="0"/>
          </a:p>
          <a:p>
            <a:pPr marL="0" indent="0">
              <a:buNone/>
            </a:pPr>
            <a:r>
              <a:rPr lang="en-US" sz="2600" i="1" dirty="0"/>
              <a:t>Actors: </a:t>
            </a:r>
            <a:endParaRPr lang="en-US" sz="2600" dirty="0"/>
          </a:p>
          <a:p>
            <a:pPr marL="914400" lvl="1" indent="-514350" fontAlgn="base">
              <a:buFont typeface="+mj-lt"/>
              <a:buAutoNum type="arabicPeriod"/>
            </a:pPr>
            <a:r>
              <a:rPr lang="en-US" sz="2600" dirty="0" smtClean="0"/>
              <a:t>Coder</a:t>
            </a:r>
          </a:p>
          <a:p>
            <a:pPr marL="0" indent="0" fontAlgn="base">
              <a:buNone/>
            </a:pPr>
            <a:r>
              <a:rPr lang="en-US" sz="3000" b="1" dirty="0" smtClean="0"/>
              <a:t>Constraints:</a:t>
            </a:r>
            <a:endParaRPr lang="en-US" sz="3000" b="1" dirty="0"/>
          </a:p>
          <a:p>
            <a:pPr marL="0" indent="0" fontAlgn="base">
              <a:buNone/>
            </a:pPr>
            <a:r>
              <a:rPr lang="en-US" sz="2600" dirty="0"/>
              <a:t>Usability:</a:t>
            </a:r>
          </a:p>
          <a:p>
            <a:pPr lvl="1" fontAlgn="base"/>
            <a:r>
              <a:rPr lang="en-US" sz="2600" dirty="0"/>
              <a:t>Requires basic coding experience.</a:t>
            </a:r>
          </a:p>
          <a:p>
            <a:pPr marL="0" indent="0" fontAlgn="base">
              <a:buNone/>
            </a:pPr>
            <a:r>
              <a:rPr lang="en-US" sz="2600" dirty="0"/>
              <a:t>Reliability:</a:t>
            </a:r>
          </a:p>
          <a:p>
            <a:pPr lvl="1" fontAlgn="base"/>
            <a:r>
              <a:rPr lang="en-US" sz="2600" dirty="0"/>
              <a:t>User will always be able to call functions.</a:t>
            </a:r>
          </a:p>
          <a:p>
            <a:pPr marL="0" indent="0" fontAlgn="base">
              <a:buNone/>
            </a:pPr>
            <a:r>
              <a:rPr lang="en-US" sz="2600" dirty="0"/>
              <a:t>Performance:</a:t>
            </a:r>
          </a:p>
          <a:p>
            <a:pPr lvl="1" fontAlgn="base"/>
            <a:r>
              <a:rPr lang="en-US" sz="2600" dirty="0"/>
              <a:t>Time required depends on the coder’s experience.</a:t>
            </a:r>
          </a:p>
          <a:p>
            <a:pPr marL="0" indent="0" fontAlgn="base">
              <a:buNone/>
            </a:pPr>
            <a:r>
              <a:rPr lang="en-US" sz="2600" dirty="0"/>
              <a:t>Supportability:</a:t>
            </a:r>
          </a:p>
          <a:p>
            <a:pPr lvl="1" fontAlgn="base"/>
            <a:r>
              <a:rPr lang="en-US" sz="2600" dirty="0"/>
              <a:t>Can be written on any OS that allows text editing.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2670251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Functional Requirements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pPr marL="0" indent="0">
              <a:buNone/>
            </a:pPr>
            <a:r>
              <a:rPr lang="en-US" sz="3800" i="1" dirty="0"/>
              <a:t>Use Case ID:</a:t>
            </a:r>
            <a:r>
              <a:rPr lang="en-US" sz="3800" dirty="0"/>
              <a:t> </a:t>
            </a:r>
            <a:r>
              <a:rPr lang="en-US" sz="3800" b="1" dirty="0"/>
              <a:t>PL306 -</a:t>
            </a:r>
            <a:r>
              <a:rPr lang="en-US" sz="3800" dirty="0"/>
              <a:t> </a:t>
            </a:r>
            <a:r>
              <a:rPr lang="en-US" sz="3800" b="1" dirty="0"/>
              <a:t>Branch </a:t>
            </a:r>
            <a:r>
              <a:rPr lang="en-US" sz="3800" b="1" dirty="0" smtClean="0"/>
              <a:t>Loops</a:t>
            </a:r>
          </a:p>
          <a:p>
            <a:pPr marL="0" indent="0">
              <a:buNone/>
            </a:pPr>
            <a:r>
              <a:rPr lang="en-US" sz="3800" i="1" dirty="0"/>
              <a:t>Details:</a:t>
            </a:r>
            <a:r>
              <a:rPr lang="en-US" sz="3800" dirty="0"/>
              <a:t> The purpose of this use case is to allow the user to control the flow of the program.</a:t>
            </a:r>
            <a:endParaRPr lang="en-US" sz="3800" dirty="0"/>
          </a:p>
          <a:p>
            <a:pPr marL="0" indent="0">
              <a:buNone/>
            </a:pPr>
            <a:r>
              <a:rPr lang="en-US" sz="3800" i="1" dirty="0"/>
              <a:t>Actors: </a:t>
            </a:r>
            <a:endParaRPr lang="en-US" sz="3800" dirty="0"/>
          </a:p>
          <a:p>
            <a:pPr marL="914400" lvl="1" indent="-514350" fontAlgn="base">
              <a:buFont typeface="+mj-lt"/>
              <a:buAutoNum type="arabicPeriod"/>
            </a:pPr>
            <a:r>
              <a:rPr lang="en-US" sz="3800" dirty="0"/>
              <a:t>Coder</a:t>
            </a:r>
          </a:p>
          <a:p>
            <a:pPr marL="0" indent="0">
              <a:buNone/>
            </a:pPr>
            <a:r>
              <a:rPr lang="en-US" sz="3800" b="1" dirty="0"/>
              <a:t>Constraints:</a:t>
            </a:r>
            <a:endParaRPr lang="en-US" sz="3800" dirty="0"/>
          </a:p>
          <a:p>
            <a:pPr marL="0" indent="0" fontAlgn="base">
              <a:buNone/>
            </a:pPr>
            <a:r>
              <a:rPr lang="en-US" sz="3800" dirty="0"/>
              <a:t>Usability:</a:t>
            </a:r>
          </a:p>
          <a:p>
            <a:pPr lvl="1" fontAlgn="base"/>
            <a:r>
              <a:rPr lang="en-US" sz="3800" dirty="0"/>
              <a:t>Requires basic coding experience.</a:t>
            </a:r>
          </a:p>
          <a:p>
            <a:pPr marL="0" indent="0" fontAlgn="base">
              <a:buNone/>
            </a:pPr>
            <a:r>
              <a:rPr lang="en-US" sz="3800" dirty="0"/>
              <a:t>Reliability:</a:t>
            </a:r>
          </a:p>
          <a:p>
            <a:pPr lvl="1" fontAlgn="base"/>
            <a:r>
              <a:rPr lang="en-US" sz="3800" dirty="0"/>
              <a:t>User will always be able to branch code.</a:t>
            </a:r>
          </a:p>
          <a:p>
            <a:pPr marL="0" indent="0" fontAlgn="base">
              <a:buNone/>
            </a:pPr>
            <a:r>
              <a:rPr lang="en-US" sz="3800" dirty="0"/>
              <a:t>Performance:</a:t>
            </a:r>
          </a:p>
          <a:p>
            <a:pPr lvl="1" fontAlgn="base"/>
            <a:r>
              <a:rPr lang="en-US" sz="3800" dirty="0"/>
              <a:t>Time required depends on the coder’s experience.</a:t>
            </a:r>
          </a:p>
          <a:p>
            <a:pPr marL="0" indent="0" fontAlgn="base">
              <a:buNone/>
            </a:pPr>
            <a:r>
              <a:rPr lang="en-US" sz="3800" dirty="0"/>
              <a:t>Supportability:</a:t>
            </a:r>
          </a:p>
          <a:p>
            <a:pPr lvl="1" fontAlgn="base"/>
            <a:r>
              <a:rPr lang="en-US" sz="3800" dirty="0"/>
              <a:t>Can be written on any OS that allows text editing.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1050777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System decomposition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5900" y="3139281"/>
            <a:ext cx="6172200" cy="1447800"/>
          </a:xfrm>
        </p:spPr>
      </p:pic>
      <p:sp>
        <p:nvSpPr>
          <p:cNvPr id="5" name="TextBox 4"/>
          <p:cNvSpPr txBox="1"/>
          <p:nvPr/>
        </p:nvSpPr>
        <p:spPr>
          <a:xfrm>
            <a:off x="630315" y="1642370"/>
            <a:ext cx="768806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en-US" sz="2800" dirty="0" smtClean="0"/>
              <a:t>Pipe &amp; Filter</a:t>
            </a:r>
          </a:p>
          <a:p>
            <a:pPr marL="742950" lvl="1" indent="-285750">
              <a:buFont typeface="Arial" pitchFamily="34" charset="0"/>
              <a:buChar char="•"/>
            </a:pPr>
            <a:r>
              <a:rPr lang="en-US" sz="2800" dirty="0" smtClean="0"/>
              <a:t>Allows us to switch and replace subsystems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350262253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339</TotalTime>
  <Words>282</Words>
  <Application>Microsoft Office PowerPoint</Application>
  <PresentationFormat>On-screen Show (4:3)</PresentationFormat>
  <Paragraphs>56</Paragraphs>
  <Slides>12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3" baseType="lpstr">
      <vt:lpstr>Office Theme</vt:lpstr>
      <vt:lpstr>Project: Programming Language Student: Erik Edrosa &amp; Leo Shao Mentor: Ziyuan Meng</vt:lpstr>
      <vt:lpstr>C♮ programming language</vt:lpstr>
      <vt:lpstr>Problem Definition</vt:lpstr>
      <vt:lpstr>Problem Definition</vt:lpstr>
      <vt:lpstr>Project Management</vt:lpstr>
      <vt:lpstr>Use Cases</vt:lpstr>
      <vt:lpstr>Functional Requirements</vt:lpstr>
      <vt:lpstr>Functional Requirements</vt:lpstr>
      <vt:lpstr>System decomposition</vt:lpstr>
      <vt:lpstr>System Deployment</vt:lpstr>
      <vt:lpstr>Minimal Class Diagram</vt:lpstr>
      <vt:lpstr>System Test Case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Project: &lt;Project Title&gt; Student: &lt;Your Name&gt; Mentor: &lt;Mentor’s Name&gt;</dc:title>
  <dc:creator>SCS Admin</dc:creator>
  <cp:lastModifiedBy>erik fermin edrosa</cp:lastModifiedBy>
  <cp:revision>31</cp:revision>
  <dcterms:created xsi:type="dcterms:W3CDTF">2012-09-03T15:24:37Z</dcterms:created>
  <dcterms:modified xsi:type="dcterms:W3CDTF">2014-04-21T19:55:09Z</dcterms:modified>
</cp:coreProperties>
</file>